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47" d="100"/>
          <a:sy n="147" d="100"/>
        </p:scale>
        <p:origin x="-63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80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3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18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8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68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6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6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95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3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82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58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728F-E83A-4D4D-92E6-9761BA6BA708}" type="datetimeFigureOut">
              <a:rPr lang="fr-FR" smtClean="0"/>
              <a:t>21/06/2017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93E72-C63C-486C-94E4-7209DB025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2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AQUA UTOPIA\Benchmark\Splashdown_Rides_Gone_Wild_(PS2_cove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56" y="2859781"/>
            <a:ext cx="1201117" cy="16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AQUA UTOPIA\Benchmark\jaquette-kawasaki-jet-ski-racing-watercraft-pc-cover-avant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86467"/>
            <a:ext cx="1197576" cy="1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AQUA UTOPIA\Benchmark\jskrp2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08" y="886468"/>
            <a:ext cx="1201394" cy="17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AQUA UTOPIA\Benchmark\splap20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86468"/>
            <a:ext cx="1197263" cy="1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\AQUA UTOPIA\Benchmark\carvxb0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9782"/>
            <a:ext cx="1196640" cy="16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\AQUA UTOPIA\Benchmark\Jet_X20-DVD-PS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0"/>
          <a:stretch/>
        </p:blipFill>
        <p:spPr bwMode="auto">
          <a:xfrm>
            <a:off x="5427564" y="2858661"/>
            <a:ext cx="1205795" cy="1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ocuments\AQUA UTOPIA\Benchmark\Splashdown_2_Rides_Gone_Wild-DVD-PS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1"/>
          <a:stretch/>
        </p:blipFill>
        <p:spPr bwMode="auto">
          <a:xfrm>
            <a:off x="2698856" y="886467"/>
            <a:ext cx="1193753" cy="1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s\AQUA UTOPIA\Benchmark\Surf Rocket Racers (Crave Entertainment) [NTSC-U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5"/>
          <a:stretch/>
        </p:blipFill>
        <p:spPr bwMode="auto">
          <a:xfrm>
            <a:off x="6811907" y="2861504"/>
            <a:ext cx="1710812" cy="1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AQUA UTOPIA\Benchmark\Wave Race Blue Storm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9" r="1"/>
          <a:stretch/>
        </p:blipFill>
        <p:spPr bwMode="auto">
          <a:xfrm>
            <a:off x="1259632" y="886467"/>
            <a:ext cx="1227251" cy="17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ocuments\AQUA UTOPIA\Benchmark\spl2p20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60" y="2861504"/>
            <a:ext cx="1190889" cy="16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-933" y="0"/>
            <a:ext cx="224074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Mood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Packshot</a:t>
            </a:r>
            <a:endParaRPr lang="fr-FR" dirty="0" smtClean="0"/>
          </a:p>
          <a:p>
            <a:pPr algn="ctr"/>
            <a:r>
              <a:rPr lang="fr-FR" dirty="0" smtClean="0"/>
              <a:t>Jet Ski </a:t>
            </a:r>
            <a:r>
              <a:rPr lang="fr-FR" dirty="0" err="1" smtClean="0"/>
              <a:t>games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5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933" y="0"/>
            <a:ext cx="227825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Mood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</a:t>
            </a:r>
            <a:r>
              <a:rPr lang="fr-FR" dirty="0" err="1" smtClean="0"/>
              <a:t>Backpack</a:t>
            </a:r>
            <a:endParaRPr lang="fr-FR" dirty="0" smtClean="0"/>
          </a:p>
          <a:p>
            <a:pPr algn="ctr"/>
            <a:r>
              <a:rPr lang="fr-FR" dirty="0" smtClean="0"/>
              <a:t>Jet Ski </a:t>
            </a:r>
            <a:r>
              <a:rPr lang="fr-FR" dirty="0" err="1" smtClean="0"/>
              <a:t>games</a:t>
            </a:r>
            <a:endParaRPr lang="fr-FR" dirty="0"/>
          </a:p>
        </p:txBody>
      </p:sp>
      <p:pic>
        <p:nvPicPr>
          <p:cNvPr id="2050" name="Picture 2" descr="D:\Documents\AQUA UTOPIA\Benchmark\198437-splashdown-rides-gone-wild-playstation-2-back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22" y="2787774"/>
            <a:ext cx="1237868" cy="1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AQUA UTOPIA\Benchmark\14503_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20" y="2811105"/>
            <a:ext cx="1237856" cy="1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AQUA UTOPIA\Benchmark\splap20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56" y="918939"/>
            <a:ext cx="1255380" cy="177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AQUA UTOPIA\Benchmark\jskrp20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96" y="931345"/>
            <a:ext cx="1233980" cy="17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AQUA UTOPIA\Benchmark\Jet_X20-DVD-PS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9"/>
          <a:stretch/>
        </p:blipFill>
        <p:spPr bwMode="auto">
          <a:xfrm>
            <a:off x="6366386" y="2811105"/>
            <a:ext cx="1229950" cy="17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s\AQUA UTOPIA\Benchmark\carvxb0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858"/>
            <a:ext cx="1226122" cy="17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ocuments\AQUA UTOPIA\Benchmark\Wave Race Blue Stor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0"/>
          <a:stretch/>
        </p:blipFill>
        <p:spPr bwMode="auto">
          <a:xfrm>
            <a:off x="2051720" y="954079"/>
            <a:ext cx="1220998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Documents\AQUA UTOPIA\Benchmark\Splashdown_2_Rides_Gone_Wild-DVD-PS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0"/>
          <a:stretch/>
        </p:blipFill>
        <p:spPr bwMode="auto">
          <a:xfrm>
            <a:off x="3473608" y="936155"/>
            <a:ext cx="1226382" cy="17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03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</Words>
  <Application>Microsoft Office PowerPoint</Application>
  <PresentationFormat>Affichage à l'écran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Cassandra Collet</dc:creator>
  <cp:lastModifiedBy>Cassandra Collet</cp:lastModifiedBy>
  <cp:revision>7</cp:revision>
  <dcterms:created xsi:type="dcterms:W3CDTF">2017-06-21T08:07:36Z</dcterms:created>
  <dcterms:modified xsi:type="dcterms:W3CDTF">2017-06-21T12:09:47Z</dcterms:modified>
</cp:coreProperties>
</file>