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00" r:id="rId2"/>
    <p:sldId id="256" r:id="rId3"/>
    <p:sldId id="282" r:id="rId4"/>
    <p:sldId id="314" r:id="rId5"/>
    <p:sldId id="289" r:id="rId6"/>
    <p:sldId id="315" r:id="rId7"/>
    <p:sldId id="316" r:id="rId8"/>
    <p:sldId id="317" r:id="rId9"/>
    <p:sldId id="318" r:id="rId10"/>
    <p:sldId id="319" r:id="rId11"/>
    <p:sldId id="320" r:id="rId12"/>
    <p:sldId id="321" r:id="rId13"/>
    <p:sldId id="2587" r:id="rId14"/>
    <p:sldId id="322" r:id="rId15"/>
    <p:sldId id="32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04" d="100"/>
          <a:sy n="104"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EA05C-DE18-F740-ACF6-5DC1229ABF12}" type="datetimeFigureOut">
              <a:rPr lang="en-US" smtClean="0"/>
              <a:t>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B016B-894D-FD48-89D0-C02EF9A8D798}" type="slidenum">
              <a:rPr lang="en-US" smtClean="0"/>
              <a:t>‹#›</a:t>
            </a:fld>
            <a:endParaRPr lang="en-US"/>
          </a:p>
        </p:txBody>
      </p:sp>
    </p:spTree>
    <p:extLst>
      <p:ext uri="{BB962C8B-B14F-4D97-AF65-F5344CB8AC3E}">
        <p14:creationId xmlns:p14="http://schemas.microsoft.com/office/powerpoint/2010/main" val="2724784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04815-C098-A94B-9EA1-765535C5A88B}" type="slidenum">
              <a:rPr lang="en-US" smtClean="0"/>
              <a:t>1</a:t>
            </a:fld>
            <a:endParaRPr lang="en-US"/>
          </a:p>
        </p:txBody>
      </p:sp>
    </p:spTree>
    <p:extLst>
      <p:ext uri="{BB962C8B-B14F-4D97-AF65-F5344CB8AC3E}">
        <p14:creationId xmlns:p14="http://schemas.microsoft.com/office/powerpoint/2010/main" val="207617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04815-C098-A94B-9EA1-765535C5A88B}" type="slidenum">
              <a:rPr lang="en-US" smtClean="0"/>
              <a:t>4</a:t>
            </a:fld>
            <a:endParaRPr lang="en-US"/>
          </a:p>
        </p:txBody>
      </p:sp>
    </p:spTree>
    <p:extLst>
      <p:ext uri="{BB962C8B-B14F-4D97-AF65-F5344CB8AC3E}">
        <p14:creationId xmlns:p14="http://schemas.microsoft.com/office/powerpoint/2010/main" val="301703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04815-C098-A94B-9EA1-765535C5A88B}" type="slidenum">
              <a:rPr lang="en-US" smtClean="0"/>
              <a:t>5</a:t>
            </a:fld>
            <a:endParaRPr lang="en-US"/>
          </a:p>
        </p:txBody>
      </p:sp>
    </p:spTree>
    <p:extLst>
      <p:ext uri="{BB962C8B-B14F-4D97-AF65-F5344CB8AC3E}">
        <p14:creationId xmlns:p14="http://schemas.microsoft.com/office/powerpoint/2010/main" val="2707561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sv-SE" b="1"/>
              <a:t>MISSION</a:t>
            </a:r>
          </a:p>
          <a:p>
            <a:pPr marL="0" indent="0">
              <a:buFont typeface="Arial" panose="020B0604020202020204" pitchFamily="34" charset="0"/>
              <a:buNone/>
            </a:pPr>
            <a:r>
              <a:rPr lang="sv-SE" b="1"/>
              <a:t>VISION</a:t>
            </a:r>
          </a:p>
          <a:p>
            <a:pPr marL="0" indent="0">
              <a:buFont typeface="Arial" panose="020B0604020202020204" pitchFamily="34" charset="0"/>
              <a:buNone/>
            </a:pPr>
            <a:r>
              <a:rPr lang="sv-SE" b="1"/>
              <a:t>VALUE</a:t>
            </a:r>
          </a:p>
          <a:p>
            <a:pPr marL="0" indent="0">
              <a:buFont typeface="Arial" panose="020B0604020202020204" pitchFamily="34" charset="0"/>
              <a:buNone/>
            </a:pPr>
            <a:r>
              <a:rPr lang="sv-SE" b="1"/>
              <a:t>WHY MAXENT</a:t>
            </a:r>
            <a:endParaRPr lang="en-US" b="1"/>
          </a:p>
        </p:txBody>
      </p:sp>
      <p:sp>
        <p:nvSpPr>
          <p:cNvPr id="4" name="Slide Number Placeholder 3"/>
          <p:cNvSpPr>
            <a:spLocks noGrp="1"/>
          </p:cNvSpPr>
          <p:nvPr>
            <p:ph type="sldNum" sz="quarter" idx="5"/>
          </p:nvPr>
        </p:nvSpPr>
        <p:spPr/>
        <p:txBody>
          <a:bodyPr/>
          <a:lstStyle/>
          <a:p>
            <a:fld id="{C4D10E85-80ED-4746-841A-6A7E50DC7766}" type="slidenum">
              <a:rPr lang="en-US" smtClean="0"/>
              <a:t>13</a:t>
            </a:fld>
            <a:endParaRPr lang="en-US"/>
          </a:p>
        </p:txBody>
      </p:sp>
    </p:spTree>
    <p:extLst>
      <p:ext uri="{BB962C8B-B14F-4D97-AF65-F5344CB8AC3E}">
        <p14:creationId xmlns:p14="http://schemas.microsoft.com/office/powerpoint/2010/main" val="2159479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E3164-C50C-F8D9-F1A9-49899C2538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20CA75-A287-7036-0D9E-24DF0CFE8B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447222-6972-A6E3-99EC-F1AA5AD20E9A}"/>
              </a:ext>
            </a:extLst>
          </p:cNvPr>
          <p:cNvSpPr>
            <a:spLocks noGrp="1"/>
          </p:cNvSpPr>
          <p:nvPr>
            <p:ph type="dt" sz="half" idx="10"/>
          </p:nvPr>
        </p:nvSpPr>
        <p:spPr/>
        <p:txBody>
          <a:bodyPr/>
          <a:lstStyle/>
          <a:p>
            <a:fld id="{D5A26173-6637-3849-AEF4-3B934110DF16}" type="datetimeFigureOut">
              <a:rPr lang="en-US" smtClean="0"/>
              <a:t>12/8/23</a:t>
            </a:fld>
            <a:endParaRPr lang="en-US"/>
          </a:p>
        </p:txBody>
      </p:sp>
      <p:sp>
        <p:nvSpPr>
          <p:cNvPr id="5" name="Footer Placeholder 4">
            <a:extLst>
              <a:ext uri="{FF2B5EF4-FFF2-40B4-BE49-F238E27FC236}">
                <a16:creationId xmlns:a16="http://schemas.microsoft.com/office/drawing/2014/main" id="{E5F34555-5904-481E-065A-501DA4689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10BF5-C113-10ED-37A8-9692780CB893}"/>
              </a:ext>
            </a:extLst>
          </p:cNvPr>
          <p:cNvSpPr>
            <a:spLocks noGrp="1"/>
          </p:cNvSpPr>
          <p:nvPr>
            <p:ph type="sldNum" sz="quarter" idx="12"/>
          </p:nvPr>
        </p:nvSpPr>
        <p:spPr/>
        <p:txBody>
          <a:bodyPr/>
          <a:lstStyle/>
          <a:p>
            <a:fld id="{217934E4-ECEA-2B40-9987-BBD132EB874F}" type="slidenum">
              <a:rPr lang="en-US" smtClean="0"/>
              <a:t>‹#›</a:t>
            </a:fld>
            <a:endParaRPr lang="en-US"/>
          </a:p>
        </p:txBody>
      </p:sp>
    </p:spTree>
    <p:extLst>
      <p:ext uri="{BB962C8B-B14F-4D97-AF65-F5344CB8AC3E}">
        <p14:creationId xmlns:p14="http://schemas.microsoft.com/office/powerpoint/2010/main" val="3205800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9E349-2F43-1757-FC01-8E39644116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5F6DDC-E9BA-8D2F-2F71-F8AD045EB1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DC901-B589-59EB-8E8C-7BCA09D4BEE0}"/>
              </a:ext>
            </a:extLst>
          </p:cNvPr>
          <p:cNvSpPr>
            <a:spLocks noGrp="1"/>
          </p:cNvSpPr>
          <p:nvPr>
            <p:ph type="dt" sz="half" idx="10"/>
          </p:nvPr>
        </p:nvSpPr>
        <p:spPr/>
        <p:txBody>
          <a:bodyPr/>
          <a:lstStyle/>
          <a:p>
            <a:fld id="{D5A26173-6637-3849-AEF4-3B934110DF16}" type="datetimeFigureOut">
              <a:rPr lang="en-US" smtClean="0"/>
              <a:t>12/8/23</a:t>
            </a:fld>
            <a:endParaRPr lang="en-US"/>
          </a:p>
        </p:txBody>
      </p:sp>
      <p:sp>
        <p:nvSpPr>
          <p:cNvPr id="5" name="Footer Placeholder 4">
            <a:extLst>
              <a:ext uri="{FF2B5EF4-FFF2-40B4-BE49-F238E27FC236}">
                <a16:creationId xmlns:a16="http://schemas.microsoft.com/office/drawing/2014/main" id="{7E48FF59-E0E6-229D-DCC4-40457E6BC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B68679-3BCC-E692-3FE1-14A9E71A7D42}"/>
              </a:ext>
            </a:extLst>
          </p:cNvPr>
          <p:cNvSpPr>
            <a:spLocks noGrp="1"/>
          </p:cNvSpPr>
          <p:nvPr>
            <p:ph type="sldNum" sz="quarter" idx="12"/>
          </p:nvPr>
        </p:nvSpPr>
        <p:spPr/>
        <p:txBody>
          <a:bodyPr/>
          <a:lstStyle/>
          <a:p>
            <a:fld id="{217934E4-ECEA-2B40-9987-BBD132EB874F}" type="slidenum">
              <a:rPr lang="en-US" smtClean="0"/>
              <a:t>‹#›</a:t>
            </a:fld>
            <a:endParaRPr lang="en-US"/>
          </a:p>
        </p:txBody>
      </p:sp>
    </p:spTree>
    <p:extLst>
      <p:ext uri="{BB962C8B-B14F-4D97-AF65-F5344CB8AC3E}">
        <p14:creationId xmlns:p14="http://schemas.microsoft.com/office/powerpoint/2010/main" val="236903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AB7310-2006-D856-BCD5-235C01B4D7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88332A-3D95-C767-3D0A-0BD55AD67B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D3180-CA08-39F1-5604-1244536792A3}"/>
              </a:ext>
            </a:extLst>
          </p:cNvPr>
          <p:cNvSpPr>
            <a:spLocks noGrp="1"/>
          </p:cNvSpPr>
          <p:nvPr>
            <p:ph type="dt" sz="half" idx="10"/>
          </p:nvPr>
        </p:nvSpPr>
        <p:spPr/>
        <p:txBody>
          <a:bodyPr/>
          <a:lstStyle/>
          <a:p>
            <a:fld id="{D5A26173-6637-3849-AEF4-3B934110DF16}" type="datetimeFigureOut">
              <a:rPr lang="en-US" smtClean="0"/>
              <a:t>12/8/23</a:t>
            </a:fld>
            <a:endParaRPr lang="en-US"/>
          </a:p>
        </p:txBody>
      </p:sp>
      <p:sp>
        <p:nvSpPr>
          <p:cNvPr id="5" name="Footer Placeholder 4">
            <a:extLst>
              <a:ext uri="{FF2B5EF4-FFF2-40B4-BE49-F238E27FC236}">
                <a16:creationId xmlns:a16="http://schemas.microsoft.com/office/drawing/2014/main" id="{C748EDD5-2B21-4587-6A3B-F85D4F377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1BA9F-6941-083B-0BE3-3652CBE758D2}"/>
              </a:ext>
            </a:extLst>
          </p:cNvPr>
          <p:cNvSpPr>
            <a:spLocks noGrp="1"/>
          </p:cNvSpPr>
          <p:nvPr>
            <p:ph type="sldNum" sz="quarter" idx="12"/>
          </p:nvPr>
        </p:nvSpPr>
        <p:spPr/>
        <p:txBody>
          <a:bodyPr/>
          <a:lstStyle/>
          <a:p>
            <a:fld id="{217934E4-ECEA-2B40-9987-BBD132EB874F}" type="slidenum">
              <a:rPr lang="en-US" smtClean="0"/>
              <a:t>‹#›</a:t>
            </a:fld>
            <a:endParaRPr lang="en-US"/>
          </a:p>
        </p:txBody>
      </p:sp>
    </p:spTree>
    <p:extLst>
      <p:ext uri="{BB962C8B-B14F-4D97-AF65-F5344CB8AC3E}">
        <p14:creationId xmlns:p14="http://schemas.microsoft.com/office/powerpoint/2010/main" val="415266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8329E-F552-DD9B-831D-6E195EB2A5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1B8E0B-D764-A7B3-2926-D0A3D9BEF0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CAA543-151B-E90B-C887-04759064F213}"/>
              </a:ext>
            </a:extLst>
          </p:cNvPr>
          <p:cNvSpPr>
            <a:spLocks noGrp="1"/>
          </p:cNvSpPr>
          <p:nvPr>
            <p:ph type="dt" sz="half" idx="10"/>
          </p:nvPr>
        </p:nvSpPr>
        <p:spPr/>
        <p:txBody>
          <a:bodyPr/>
          <a:lstStyle/>
          <a:p>
            <a:fld id="{D5A26173-6637-3849-AEF4-3B934110DF16}" type="datetimeFigureOut">
              <a:rPr lang="en-US" smtClean="0"/>
              <a:t>12/8/23</a:t>
            </a:fld>
            <a:endParaRPr lang="en-US"/>
          </a:p>
        </p:txBody>
      </p:sp>
      <p:sp>
        <p:nvSpPr>
          <p:cNvPr id="5" name="Footer Placeholder 4">
            <a:extLst>
              <a:ext uri="{FF2B5EF4-FFF2-40B4-BE49-F238E27FC236}">
                <a16:creationId xmlns:a16="http://schemas.microsoft.com/office/drawing/2014/main" id="{83B724F7-59D9-05E4-DFE9-D90231B7A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BA540-AF3D-5144-ACE8-79F33FBDD75D}"/>
              </a:ext>
            </a:extLst>
          </p:cNvPr>
          <p:cNvSpPr>
            <a:spLocks noGrp="1"/>
          </p:cNvSpPr>
          <p:nvPr>
            <p:ph type="sldNum" sz="quarter" idx="12"/>
          </p:nvPr>
        </p:nvSpPr>
        <p:spPr/>
        <p:txBody>
          <a:bodyPr/>
          <a:lstStyle/>
          <a:p>
            <a:fld id="{217934E4-ECEA-2B40-9987-BBD132EB874F}" type="slidenum">
              <a:rPr lang="en-US" smtClean="0"/>
              <a:t>‹#›</a:t>
            </a:fld>
            <a:endParaRPr lang="en-US"/>
          </a:p>
        </p:txBody>
      </p:sp>
    </p:spTree>
    <p:extLst>
      <p:ext uri="{BB962C8B-B14F-4D97-AF65-F5344CB8AC3E}">
        <p14:creationId xmlns:p14="http://schemas.microsoft.com/office/powerpoint/2010/main" val="368091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5957-89D1-B90A-0211-838DA7CD43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8BC3C6-C43C-E8EE-BEBF-8F75EEFC76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DF385C-D578-7BD3-2A20-9043BB0DBB3B}"/>
              </a:ext>
            </a:extLst>
          </p:cNvPr>
          <p:cNvSpPr>
            <a:spLocks noGrp="1"/>
          </p:cNvSpPr>
          <p:nvPr>
            <p:ph type="dt" sz="half" idx="10"/>
          </p:nvPr>
        </p:nvSpPr>
        <p:spPr/>
        <p:txBody>
          <a:bodyPr/>
          <a:lstStyle/>
          <a:p>
            <a:fld id="{D5A26173-6637-3849-AEF4-3B934110DF16}" type="datetimeFigureOut">
              <a:rPr lang="en-US" smtClean="0"/>
              <a:t>12/8/23</a:t>
            </a:fld>
            <a:endParaRPr lang="en-US"/>
          </a:p>
        </p:txBody>
      </p:sp>
      <p:sp>
        <p:nvSpPr>
          <p:cNvPr id="5" name="Footer Placeholder 4">
            <a:extLst>
              <a:ext uri="{FF2B5EF4-FFF2-40B4-BE49-F238E27FC236}">
                <a16:creationId xmlns:a16="http://schemas.microsoft.com/office/drawing/2014/main" id="{9005D26B-BEF2-E764-32A4-AAEDF615C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6A2C8-7832-F9A0-6BA9-58AF5D0829AD}"/>
              </a:ext>
            </a:extLst>
          </p:cNvPr>
          <p:cNvSpPr>
            <a:spLocks noGrp="1"/>
          </p:cNvSpPr>
          <p:nvPr>
            <p:ph type="sldNum" sz="quarter" idx="12"/>
          </p:nvPr>
        </p:nvSpPr>
        <p:spPr/>
        <p:txBody>
          <a:bodyPr/>
          <a:lstStyle/>
          <a:p>
            <a:fld id="{217934E4-ECEA-2B40-9987-BBD132EB874F}" type="slidenum">
              <a:rPr lang="en-US" smtClean="0"/>
              <a:t>‹#›</a:t>
            </a:fld>
            <a:endParaRPr lang="en-US"/>
          </a:p>
        </p:txBody>
      </p:sp>
    </p:spTree>
    <p:extLst>
      <p:ext uri="{BB962C8B-B14F-4D97-AF65-F5344CB8AC3E}">
        <p14:creationId xmlns:p14="http://schemas.microsoft.com/office/powerpoint/2010/main" val="2656996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689F-05B1-798C-2F30-029849A86E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5CC5D1-FBEC-BEBD-41F0-5DC28DF0EF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5B9042-4DD6-03E8-8B88-FC737B0FFA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4566A0-4128-432A-A1F7-5BE6FF711BE1}"/>
              </a:ext>
            </a:extLst>
          </p:cNvPr>
          <p:cNvSpPr>
            <a:spLocks noGrp="1"/>
          </p:cNvSpPr>
          <p:nvPr>
            <p:ph type="dt" sz="half" idx="10"/>
          </p:nvPr>
        </p:nvSpPr>
        <p:spPr/>
        <p:txBody>
          <a:bodyPr/>
          <a:lstStyle/>
          <a:p>
            <a:fld id="{D5A26173-6637-3849-AEF4-3B934110DF16}" type="datetimeFigureOut">
              <a:rPr lang="en-US" smtClean="0"/>
              <a:t>12/8/23</a:t>
            </a:fld>
            <a:endParaRPr lang="en-US"/>
          </a:p>
        </p:txBody>
      </p:sp>
      <p:sp>
        <p:nvSpPr>
          <p:cNvPr id="6" name="Footer Placeholder 5">
            <a:extLst>
              <a:ext uri="{FF2B5EF4-FFF2-40B4-BE49-F238E27FC236}">
                <a16:creationId xmlns:a16="http://schemas.microsoft.com/office/drawing/2014/main" id="{42309DB8-EEDA-2FD5-82D5-241B52EF2A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DCD142-D9EA-92F8-F5AA-9A054734DC34}"/>
              </a:ext>
            </a:extLst>
          </p:cNvPr>
          <p:cNvSpPr>
            <a:spLocks noGrp="1"/>
          </p:cNvSpPr>
          <p:nvPr>
            <p:ph type="sldNum" sz="quarter" idx="12"/>
          </p:nvPr>
        </p:nvSpPr>
        <p:spPr/>
        <p:txBody>
          <a:bodyPr/>
          <a:lstStyle/>
          <a:p>
            <a:fld id="{217934E4-ECEA-2B40-9987-BBD132EB874F}" type="slidenum">
              <a:rPr lang="en-US" smtClean="0"/>
              <a:t>‹#›</a:t>
            </a:fld>
            <a:endParaRPr lang="en-US"/>
          </a:p>
        </p:txBody>
      </p:sp>
    </p:spTree>
    <p:extLst>
      <p:ext uri="{BB962C8B-B14F-4D97-AF65-F5344CB8AC3E}">
        <p14:creationId xmlns:p14="http://schemas.microsoft.com/office/powerpoint/2010/main" val="54093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2A86-BA3C-4E33-661B-8B7708853D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91A347-532E-F3B0-05A8-CA9325F6AD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7093D1-28B3-9AF1-7308-C482C54B41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22F46C-C4B0-BE56-A6E0-47CE127D4F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A891BD-DE9F-FDBE-2FED-2D05009D2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C2493B-2695-169A-9B7E-C2E46C79E5A0}"/>
              </a:ext>
            </a:extLst>
          </p:cNvPr>
          <p:cNvSpPr>
            <a:spLocks noGrp="1"/>
          </p:cNvSpPr>
          <p:nvPr>
            <p:ph type="dt" sz="half" idx="10"/>
          </p:nvPr>
        </p:nvSpPr>
        <p:spPr/>
        <p:txBody>
          <a:bodyPr/>
          <a:lstStyle/>
          <a:p>
            <a:fld id="{D5A26173-6637-3849-AEF4-3B934110DF16}" type="datetimeFigureOut">
              <a:rPr lang="en-US" smtClean="0"/>
              <a:t>12/8/23</a:t>
            </a:fld>
            <a:endParaRPr lang="en-US"/>
          </a:p>
        </p:txBody>
      </p:sp>
      <p:sp>
        <p:nvSpPr>
          <p:cNvPr id="8" name="Footer Placeholder 7">
            <a:extLst>
              <a:ext uri="{FF2B5EF4-FFF2-40B4-BE49-F238E27FC236}">
                <a16:creationId xmlns:a16="http://schemas.microsoft.com/office/drawing/2014/main" id="{F82CB437-80C2-0AFA-4AEB-FAA178C512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49D7A7-C974-CB9D-D99D-40EC078C3707}"/>
              </a:ext>
            </a:extLst>
          </p:cNvPr>
          <p:cNvSpPr>
            <a:spLocks noGrp="1"/>
          </p:cNvSpPr>
          <p:nvPr>
            <p:ph type="sldNum" sz="quarter" idx="12"/>
          </p:nvPr>
        </p:nvSpPr>
        <p:spPr/>
        <p:txBody>
          <a:bodyPr/>
          <a:lstStyle/>
          <a:p>
            <a:fld id="{217934E4-ECEA-2B40-9987-BBD132EB874F}" type="slidenum">
              <a:rPr lang="en-US" smtClean="0"/>
              <a:t>‹#›</a:t>
            </a:fld>
            <a:endParaRPr lang="en-US"/>
          </a:p>
        </p:txBody>
      </p:sp>
    </p:spTree>
    <p:extLst>
      <p:ext uri="{BB962C8B-B14F-4D97-AF65-F5344CB8AC3E}">
        <p14:creationId xmlns:p14="http://schemas.microsoft.com/office/powerpoint/2010/main" val="832366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78069-923F-E4EC-1BC1-359A9F4268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EDC9FE-1798-71EC-C053-541DB33CDB4D}"/>
              </a:ext>
            </a:extLst>
          </p:cNvPr>
          <p:cNvSpPr>
            <a:spLocks noGrp="1"/>
          </p:cNvSpPr>
          <p:nvPr>
            <p:ph type="dt" sz="half" idx="10"/>
          </p:nvPr>
        </p:nvSpPr>
        <p:spPr/>
        <p:txBody>
          <a:bodyPr/>
          <a:lstStyle/>
          <a:p>
            <a:fld id="{D5A26173-6637-3849-AEF4-3B934110DF16}" type="datetimeFigureOut">
              <a:rPr lang="en-US" smtClean="0"/>
              <a:t>12/8/23</a:t>
            </a:fld>
            <a:endParaRPr lang="en-US"/>
          </a:p>
        </p:txBody>
      </p:sp>
      <p:sp>
        <p:nvSpPr>
          <p:cNvPr id="4" name="Footer Placeholder 3">
            <a:extLst>
              <a:ext uri="{FF2B5EF4-FFF2-40B4-BE49-F238E27FC236}">
                <a16:creationId xmlns:a16="http://schemas.microsoft.com/office/drawing/2014/main" id="{500EE283-BE51-F0F9-8875-763C0D5F29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4C7D72-BE0C-EEB0-A4CB-B9F8B9BC797C}"/>
              </a:ext>
            </a:extLst>
          </p:cNvPr>
          <p:cNvSpPr>
            <a:spLocks noGrp="1"/>
          </p:cNvSpPr>
          <p:nvPr>
            <p:ph type="sldNum" sz="quarter" idx="12"/>
          </p:nvPr>
        </p:nvSpPr>
        <p:spPr/>
        <p:txBody>
          <a:bodyPr/>
          <a:lstStyle/>
          <a:p>
            <a:fld id="{217934E4-ECEA-2B40-9987-BBD132EB874F}" type="slidenum">
              <a:rPr lang="en-US" smtClean="0"/>
              <a:t>‹#›</a:t>
            </a:fld>
            <a:endParaRPr lang="en-US"/>
          </a:p>
        </p:txBody>
      </p:sp>
    </p:spTree>
    <p:extLst>
      <p:ext uri="{BB962C8B-B14F-4D97-AF65-F5344CB8AC3E}">
        <p14:creationId xmlns:p14="http://schemas.microsoft.com/office/powerpoint/2010/main" val="69271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CAF656-FEF4-6F3A-B4B9-0374C1B7884F}"/>
              </a:ext>
            </a:extLst>
          </p:cNvPr>
          <p:cNvSpPr>
            <a:spLocks noGrp="1"/>
          </p:cNvSpPr>
          <p:nvPr>
            <p:ph type="dt" sz="half" idx="10"/>
          </p:nvPr>
        </p:nvSpPr>
        <p:spPr/>
        <p:txBody>
          <a:bodyPr/>
          <a:lstStyle/>
          <a:p>
            <a:fld id="{D5A26173-6637-3849-AEF4-3B934110DF16}" type="datetimeFigureOut">
              <a:rPr lang="en-US" smtClean="0"/>
              <a:t>12/8/23</a:t>
            </a:fld>
            <a:endParaRPr lang="en-US"/>
          </a:p>
        </p:txBody>
      </p:sp>
      <p:sp>
        <p:nvSpPr>
          <p:cNvPr id="3" name="Footer Placeholder 2">
            <a:extLst>
              <a:ext uri="{FF2B5EF4-FFF2-40B4-BE49-F238E27FC236}">
                <a16:creationId xmlns:a16="http://schemas.microsoft.com/office/drawing/2014/main" id="{17C3C113-05D4-FB34-0CEE-D33CA6BCE9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1AAA75-7264-ECAA-1BD5-834E79453840}"/>
              </a:ext>
            </a:extLst>
          </p:cNvPr>
          <p:cNvSpPr>
            <a:spLocks noGrp="1"/>
          </p:cNvSpPr>
          <p:nvPr>
            <p:ph type="sldNum" sz="quarter" idx="12"/>
          </p:nvPr>
        </p:nvSpPr>
        <p:spPr/>
        <p:txBody>
          <a:bodyPr/>
          <a:lstStyle/>
          <a:p>
            <a:fld id="{217934E4-ECEA-2B40-9987-BBD132EB874F}" type="slidenum">
              <a:rPr lang="en-US" smtClean="0"/>
              <a:t>‹#›</a:t>
            </a:fld>
            <a:endParaRPr lang="en-US"/>
          </a:p>
        </p:txBody>
      </p:sp>
    </p:spTree>
    <p:extLst>
      <p:ext uri="{BB962C8B-B14F-4D97-AF65-F5344CB8AC3E}">
        <p14:creationId xmlns:p14="http://schemas.microsoft.com/office/powerpoint/2010/main" val="3987281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EE6FF-57D8-DFF5-A207-C00F6CCAE4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14492-BA8A-223C-CEDD-56735A8D2F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B05AAD-93D8-F3B3-4CCB-7F596EA59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157EF0-0F11-120E-A1C1-DF48EA30B811}"/>
              </a:ext>
            </a:extLst>
          </p:cNvPr>
          <p:cNvSpPr>
            <a:spLocks noGrp="1"/>
          </p:cNvSpPr>
          <p:nvPr>
            <p:ph type="dt" sz="half" idx="10"/>
          </p:nvPr>
        </p:nvSpPr>
        <p:spPr/>
        <p:txBody>
          <a:bodyPr/>
          <a:lstStyle/>
          <a:p>
            <a:fld id="{D5A26173-6637-3849-AEF4-3B934110DF16}" type="datetimeFigureOut">
              <a:rPr lang="en-US" smtClean="0"/>
              <a:t>12/8/23</a:t>
            </a:fld>
            <a:endParaRPr lang="en-US"/>
          </a:p>
        </p:txBody>
      </p:sp>
      <p:sp>
        <p:nvSpPr>
          <p:cNvPr id="6" name="Footer Placeholder 5">
            <a:extLst>
              <a:ext uri="{FF2B5EF4-FFF2-40B4-BE49-F238E27FC236}">
                <a16:creationId xmlns:a16="http://schemas.microsoft.com/office/drawing/2014/main" id="{9EA36DF8-F37B-073F-8DBE-49DFEA7B38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44C32D-EC64-7E49-D3C7-CB189241F825}"/>
              </a:ext>
            </a:extLst>
          </p:cNvPr>
          <p:cNvSpPr>
            <a:spLocks noGrp="1"/>
          </p:cNvSpPr>
          <p:nvPr>
            <p:ph type="sldNum" sz="quarter" idx="12"/>
          </p:nvPr>
        </p:nvSpPr>
        <p:spPr/>
        <p:txBody>
          <a:bodyPr/>
          <a:lstStyle/>
          <a:p>
            <a:fld id="{217934E4-ECEA-2B40-9987-BBD132EB874F}" type="slidenum">
              <a:rPr lang="en-US" smtClean="0"/>
              <a:t>‹#›</a:t>
            </a:fld>
            <a:endParaRPr lang="en-US"/>
          </a:p>
        </p:txBody>
      </p:sp>
    </p:spTree>
    <p:extLst>
      <p:ext uri="{BB962C8B-B14F-4D97-AF65-F5344CB8AC3E}">
        <p14:creationId xmlns:p14="http://schemas.microsoft.com/office/powerpoint/2010/main" val="1814795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079C-7A25-04B1-F1D2-BCB8EB28B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23D618-2DA9-7F68-F1AA-4ED9587026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94622A-29D9-2F35-2025-BA682B974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E0E237-7CF5-6444-D178-387C37219219}"/>
              </a:ext>
            </a:extLst>
          </p:cNvPr>
          <p:cNvSpPr>
            <a:spLocks noGrp="1"/>
          </p:cNvSpPr>
          <p:nvPr>
            <p:ph type="dt" sz="half" idx="10"/>
          </p:nvPr>
        </p:nvSpPr>
        <p:spPr/>
        <p:txBody>
          <a:bodyPr/>
          <a:lstStyle/>
          <a:p>
            <a:fld id="{D5A26173-6637-3849-AEF4-3B934110DF16}" type="datetimeFigureOut">
              <a:rPr lang="en-US" smtClean="0"/>
              <a:t>12/8/23</a:t>
            </a:fld>
            <a:endParaRPr lang="en-US"/>
          </a:p>
        </p:txBody>
      </p:sp>
      <p:sp>
        <p:nvSpPr>
          <p:cNvPr id="6" name="Footer Placeholder 5">
            <a:extLst>
              <a:ext uri="{FF2B5EF4-FFF2-40B4-BE49-F238E27FC236}">
                <a16:creationId xmlns:a16="http://schemas.microsoft.com/office/drawing/2014/main" id="{AF82D2EA-EAF2-A637-8CFF-7C87F385CA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1FAB2-4498-FA31-CF73-F10402BA36C0}"/>
              </a:ext>
            </a:extLst>
          </p:cNvPr>
          <p:cNvSpPr>
            <a:spLocks noGrp="1"/>
          </p:cNvSpPr>
          <p:nvPr>
            <p:ph type="sldNum" sz="quarter" idx="12"/>
          </p:nvPr>
        </p:nvSpPr>
        <p:spPr/>
        <p:txBody>
          <a:bodyPr/>
          <a:lstStyle/>
          <a:p>
            <a:fld id="{217934E4-ECEA-2B40-9987-BBD132EB874F}" type="slidenum">
              <a:rPr lang="en-US" smtClean="0"/>
              <a:t>‹#›</a:t>
            </a:fld>
            <a:endParaRPr lang="en-US"/>
          </a:p>
        </p:txBody>
      </p:sp>
    </p:spTree>
    <p:extLst>
      <p:ext uri="{BB962C8B-B14F-4D97-AF65-F5344CB8AC3E}">
        <p14:creationId xmlns:p14="http://schemas.microsoft.com/office/powerpoint/2010/main" val="281593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4439C7-E4FB-7B7E-DC02-2E872B2C96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D7CB30-3BCC-569C-B088-0196065C7F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15AB1-39AD-10B2-3E25-5EF6614C54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26173-6637-3849-AEF4-3B934110DF16}" type="datetimeFigureOut">
              <a:rPr lang="en-US" smtClean="0"/>
              <a:t>12/8/23</a:t>
            </a:fld>
            <a:endParaRPr lang="en-US"/>
          </a:p>
        </p:txBody>
      </p:sp>
      <p:sp>
        <p:nvSpPr>
          <p:cNvPr id="5" name="Footer Placeholder 4">
            <a:extLst>
              <a:ext uri="{FF2B5EF4-FFF2-40B4-BE49-F238E27FC236}">
                <a16:creationId xmlns:a16="http://schemas.microsoft.com/office/drawing/2014/main" id="{0703820B-C32D-FEB1-CEB5-4C818E8CA5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256AA3-25AD-F57C-8A7F-7E3F6C8809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7934E4-ECEA-2B40-9987-BBD132EB874F}" type="slidenum">
              <a:rPr lang="en-US" smtClean="0"/>
              <a:t>‹#›</a:t>
            </a:fld>
            <a:endParaRPr lang="en-US"/>
          </a:p>
        </p:txBody>
      </p:sp>
    </p:spTree>
    <p:extLst>
      <p:ext uri="{BB962C8B-B14F-4D97-AF65-F5344CB8AC3E}">
        <p14:creationId xmlns:p14="http://schemas.microsoft.com/office/powerpoint/2010/main" val="979127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3" Type="http://schemas.openxmlformats.org/officeDocument/2006/relationships/image" Target="../media/image1.emf"/><Relationship Id="rId7" Type="http://schemas.openxmlformats.org/officeDocument/2006/relationships/image" Target="../media/image5.emf"/><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20.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FB1C796-CB48-FB9B-94C0-05AAE1F4C272}"/>
              </a:ext>
            </a:extLst>
          </p:cNvPr>
          <p:cNvSpPr/>
          <p:nvPr/>
        </p:nvSpPr>
        <p:spPr>
          <a:xfrm>
            <a:off x="3377770" y="4026379"/>
            <a:ext cx="2638946" cy="1484407"/>
          </a:xfrm>
          <a:prstGeom prst="rect">
            <a:avLst/>
          </a:prstGeom>
          <a:solidFill>
            <a:schemeClr val="bg1"/>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DC9229C1-6922-E0C5-03C6-C5C1A5F2399C}"/>
              </a:ext>
            </a:extLst>
          </p:cNvPr>
          <p:cNvPicPr>
            <a:picLocks noChangeAspect="1"/>
          </p:cNvPicPr>
          <p:nvPr/>
        </p:nvPicPr>
        <p:blipFill>
          <a:blip r:embed="rId3"/>
          <a:stretch>
            <a:fillRect/>
          </a:stretch>
        </p:blipFill>
        <p:spPr>
          <a:xfrm>
            <a:off x="3381035" y="4029644"/>
            <a:ext cx="2632445" cy="510256"/>
          </a:xfrm>
          <a:prstGeom prst="rect">
            <a:avLst/>
          </a:prstGeom>
        </p:spPr>
      </p:pic>
      <p:sp>
        <p:nvSpPr>
          <p:cNvPr id="8" name="Rectangle 7">
            <a:extLst>
              <a:ext uri="{FF2B5EF4-FFF2-40B4-BE49-F238E27FC236}">
                <a16:creationId xmlns:a16="http://schemas.microsoft.com/office/drawing/2014/main" id="{DBF8F59F-5264-1C72-D828-BEA775311EE9}"/>
              </a:ext>
            </a:extLst>
          </p:cNvPr>
          <p:cNvSpPr/>
          <p:nvPr/>
        </p:nvSpPr>
        <p:spPr>
          <a:xfrm>
            <a:off x="3376386" y="2392281"/>
            <a:ext cx="2638946" cy="1484407"/>
          </a:xfrm>
          <a:prstGeom prst="rect">
            <a:avLst/>
          </a:prstGeom>
          <a:solidFill>
            <a:schemeClr val="bg1"/>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E8A7362-165A-3CF7-518D-08DF9F4EFE2D}"/>
              </a:ext>
            </a:extLst>
          </p:cNvPr>
          <p:cNvSpPr txBox="1"/>
          <p:nvPr/>
        </p:nvSpPr>
        <p:spPr>
          <a:xfrm>
            <a:off x="828542" y="392968"/>
            <a:ext cx="11363457" cy="400110"/>
          </a:xfrm>
          <a:prstGeom prst="rect">
            <a:avLst/>
          </a:prstGeom>
          <a:noFill/>
        </p:spPr>
        <p:txBody>
          <a:bodyPr wrap="square" rtlCol="0">
            <a:spAutoFit/>
          </a:bodyPr>
          <a:lstStyle/>
          <a:p>
            <a:r>
              <a:rPr lang="en-US" sz="2000" b="1" spc="600" dirty="0">
                <a:latin typeface="Univia Pro Black" pitchFamily="2" charset="77"/>
              </a:rPr>
              <a:t>PRESENTATION SLIDES</a:t>
            </a:r>
          </a:p>
        </p:txBody>
      </p:sp>
      <p:sp>
        <p:nvSpPr>
          <p:cNvPr id="14" name="Footer Placeholder 2">
            <a:extLst>
              <a:ext uri="{FF2B5EF4-FFF2-40B4-BE49-F238E27FC236}">
                <a16:creationId xmlns:a16="http://schemas.microsoft.com/office/drawing/2014/main" id="{061689A4-7CD3-49E6-046B-32194789151A}"/>
              </a:ext>
            </a:extLst>
          </p:cNvPr>
          <p:cNvSpPr>
            <a:spLocks noGrp="1"/>
          </p:cNvSpPr>
          <p:nvPr>
            <p:ph type="ftr" sz="quarter" idx="11"/>
          </p:nvPr>
        </p:nvSpPr>
        <p:spPr>
          <a:xfrm>
            <a:off x="837252" y="6387346"/>
            <a:ext cx="7316148" cy="365125"/>
          </a:xfrm>
        </p:spPr>
        <p:txBody>
          <a:bodyPr/>
          <a:lstStyle/>
          <a:p>
            <a:pPr algn="l"/>
            <a:r>
              <a:rPr lang="en-US" sz="700" spc="300" dirty="0">
                <a:solidFill>
                  <a:schemeClr val="tx1"/>
                </a:solidFill>
                <a:latin typeface="Univia Pro Light" pitchFamily="2" charset="77"/>
              </a:rPr>
              <a:t>MAXIMUM ENTERTAINMENT          </a:t>
            </a:r>
            <a:r>
              <a:rPr lang="en-US" sz="700" spc="300" dirty="0">
                <a:solidFill>
                  <a:srgbClr val="00AEEF"/>
                </a:solidFill>
                <a:latin typeface="Univia Pro Regular" pitchFamily="2" charset="77"/>
              </a:rPr>
              <a:t>|</a:t>
            </a:r>
            <a:r>
              <a:rPr lang="en-US" sz="700" spc="300" dirty="0">
                <a:solidFill>
                  <a:schemeClr val="tx1"/>
                </a:solidFill>
                <a:latin typeface="Univia Pro Light" pitchFamily="2" charset="77"/>
              </a:rPr>
              <a:t>          EXAMPLE OF PRESENTATION SLIDES</a:t>
            </a:r>
          </a:p>
        </p:txBody>
      </p:sp>
      <p:sp>
        <p:nvSpPr>
          <p:cNvPr id="24" name="Slide Number Placeholder 3">
            <a:extLst>
              <a:ext uri="{FF2B5EF4-FFF2-40B4-BE49-F238E27FC236}">
                <a16:creationId xmlns:a16="http://schemas.microsoft.com/office/drawing/2014/main" id="{57D82B37-A1E3-227D-CB33-188F13FD29A7}"/>
              </a:ext>
            </a:extLst>
          </p:cNvPr>
          <p:cNvSpPr>
            <a:spLocks noGrp="1"/>
          </p:cNvSpPr>
          <p:nvPr>
            <p:ph type="sldNum" sz="quarter" idx="12"/>
          </p:nvPr>
        </p:nvSpPr>
        <p:spPr>
          <a:xfrm>
            <a:off x="8610600" y="6399167"/>
            <a:ext cx="2743200" cy="365125"/>
          </a:xfrm>
        </p:spPr>
        <p:txBody>
          <a:bodyPr/>
          <a:lstStyle/>
          <a:p>
            <a:fld id="{7D3F27FE-9C04-AC46-B412-C3F0F9BAE4BE}" type="slidenum">
              <a:rPr lang="en-US" sz="700" smtClean="0">
                <a:solidFill>
                  <a:srgbClr val="00AEEF"/>
                </a:solidFill>
                <a:latin typeface="Univia Pro Light" pitchFamily="2" charset="77"/>
              </a:rPr>
              <a:t>1</a:t>
            </a:fld>
            <a:endParaRPr lang="en-US" sz="700">
              <a:solidFill>
                <a:srgbClr val="00AEEF"/>
              </a:solidFill>
              <a:latin typeface="Univia Pro Light" pitchFamily="2" charset="77"/>
            </a:endParaRPr>
          </a:p>
        </p:txBody>
      </p:sp>
      <p:sp>
        <p:nvSpPr>
          <p:cNvPr id="2" name="TextBox 1">
            <a:extLst>
              <a:ext uri="{FF2B5EF4-FFF2-40B4-BE49-F238E27FC236}">
                <a16:creationId xmlns:a16="http://schemas.microsoft.com/office/drawing/2014/main" id="{0764E156-BC9A-7E21-7B65-FDBC5ABDA089}"/>
              </a:ext>
            </a:extLst>
          </p:cNvPr>
          <p:cNvSpPr txBox="1"/>
          <p:nvPr/>
        </p:nvSpPr>
        <p:spPr>
          <a:xfrm>
            <a:off x="828541" y="820703"/>
            <a:ext cx="10525259" cy="478977"/>
          </a:xfrm>
          <a:prstGeom prst="rect">
            <a:avLst/>
          </a:prstGeom>
          <a:noFill/>
        </p:spPr>
        <p:txBody>
          <a:bodyPr wrap="square">
            <a:spAutoFit/>
          </a:bodyPr>
          <a:lstStyle/>
          <a:p>
            <a:pPr algn="l">
              <a:lnSpc>
                <a:spcPct val="150000"/>
              </a:lnSpc>
            </a:pPr>
            <a:r>
              <a:rPr lang="en-US" sz="900" dirty="0">
                <a:latin typeface="Univia Pro Book" pitchFamily="2" charset="77"/>
              </a:rPr>
              <a:t>The overall presentation should feel bright, modern, uncluttered, and organized. Utilize contrast to create hierarchy.</a:t>
            </a:r>
          </a:p>
          <a:p>
            <a:pPr>
              <a:lnSpc>
                <a:spcPct val="150000"/>
              </a:lnSpc>
            </a:pPr>
            <a:r>
              <a:rPr lang="en-US" sz="900" dirty="0">
                <a:latin typeface="Univia Pro Book" pitchFamily="2" charset="77"/>
              </a:rPr>
              <a:t>Most of the backgrounds should be white, with pops of color coming from the wavy shapes. Use this Brand Guide as an example!</a:t>
            </a:r>
          </a:p>
        </p:txBody>
      </p:sp>
      <p:grpSp>
        <p:nvGrpSpPr>
          <p:cNvPr id="6" name="Group 5">
            <a:extLst>
              <a:ext uri="{FF2B5EF4-FFF2-40B4-BE49-F238E27FC236}">
                <a16:creationId xmlns:a16="http://schemas.microsoft.com/office/drawing/2014/main" id="{2990864E-F82B-0E4B-0676-53FBFC56FDE7}"/>
              </a:ext>
            </a:extLst>
          </p:cNvPr>
          <p:cNvGrpSpPr/>
          <p:nvPr/>
        </p:nvGrpSpPr>
        <p:grpSpPr>
          <a:xfrm>
            <a:off x="574536" y="2392281"/>
            <a:ext cx="2638946" cy="1484407"/>
            <a:chOff x="0" y="0"/>
            <a:chExt cx="12192000" cy="6858000"/>
          </a:xfrm>
        </p:grpSpPr>
        <p:pic>
          <p:nvPicPr>
            <p:cNvPr id="3" name="Picture 2">
              <a:extLst>
                <a:ext uri="{FF2B5EF4-FFF2-40B4-BE49-F238E27FC236}">
                  <a16:creationId xmlns:a16="http://schemas.microsoft.com/office/drawing/2014/main" id="{332D5481-2661-FFDF-9B65-3ADA258CA3C0}"/>
                </a:ext>
              </a:extLst>
            </p:cNvPr>
            <p:cNvPicPr>
              <a:picLocks noChangeAspect="1"/>
            </p:cNvPicPr>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E101C17-35B9-D39D-806C-F4ECE2797C44}"/>
                </a:ext>
              </a:extLst>
            </p:cNvPr>
            <p:cNvSpPr txBox="1"/>
            <p:nvPr/>
          </p:nvSpPr>
          <p:spPr>
            <a:xfrm>
              <a:off x="0" y="2787045"/>
              <a:ext cx="12192000" cy="1421938"/>
            </a:xfrm>
            <a:prstGeom prst="rect">
              <a:avLst/>
            </a:prstGeom>
            <a:noFill/>
          </p:spPr>
          <p:txBody>
            <a:bodyPr wrap="square" rtlCol="0">
              <a:spAutoFit/>
            </a:bodyPr>
            <a:lstStyle/>
            <a:p>
              <a:pPr algn="ctr"/>
              <a:r>
                <a:rPr lang="en-US" sz="1400" b="1" spc="600" dirty="0">
                  <a:latin typeface="Univia Pro" pitchFamily="2" charset="77"/>
                </a:rPr>
                <a:t>TITLE SLIDE</a:t>
              </a:r>
            </a:p>
          </p:txBody>
        </p:sp>
      </p:grpSp>
      <p:pic>
        <p:nvPicPr>
          <p:cNvPr id="7" name="Picture 6">
            <a:extLst>
              <a:ext uri="{FF2B5EF4-FFF2-40B4-BE49-F238E27FC236}">
                <a16:creationId xmlns:a16="http://schemas.microsoft.com/office/drawing/2014/main" id="{EC7316B0-CBEB-469B-6A3B-88B417E4A9F3}"/>
              </a:ext>
            </a:extLst>
          </p:cNvPr>
          <p:cNvPicPr>
            <a:picLocks noChangeAspect="1"/>
          </p:cNvPicPr>
          <p:nvPr/>
        </p:nvPicPr>
        <p:blipFill>
          <a:blip r:embed="rId5"/>
          <a:stretch>
            <a:fillRect/>
          </a:stretch>
        </p:blipFill>
        <p:spPr>
          <a:xfrm>
            <a:off x="4128943" y="2595917"/>
            <a:ext cx="1886389" cy="1280772"/>
          </a:xfrm>
          <a:prstGeom prst="rect">
            <a:avLst/>
          </a:prstGeom>
        </p:spPr>
      </p:pic>
      <p:sp>
        <p:nvSpPr>
          <p:cNvPr id="9" name="TextBox 8">
            <a:extLst>
              <a:ext uri="{FF2B5EF4-FFF2-40B4-BE49-F238E27FC236}">
                <a16:creationId xmlns:a16="http://schemas.microsoft.com/office/drawing/2014/main" id="{0DF818A2-33DB-B0D2-34CE-8B962E257523}"/>
              </a:ext>
            </a:extLst>
          </p:cNvPr>
          <p:cNvSpPr txBox="1"/>
          <p:nvPr/>
        </p:nvSpPr>
        <p:spPr>
          <a:xfrm>
            <a:off x="3513949" y="2495939"/>
            <a:ext cx="2501383" cy="184666"/>
          </a:xfrm>
          <a:prstGeom prst="rect">
            <a:avLst/>
          </a:prstGeom>
          <a:noFill/>
        </p:spPr>
        <p:txBody>
          <a:bodyPr wrap="square" rtlCol="0">
            <a:spAutoFit/>
          </a:bodyPr>
          <a:lstStyle/>
          <a:p>
            <a:r>
              <a:rPr lang="en-US" sz="600" b="1" spc="300" dirty="0">
                <a:latin typeface="Univia Pro Black" pitchFamily="2" charset="77"/>
              </a:rPr>
              <a:t>HEADER</a:t>
            </a:r>
          </a:p>
        </p:txBody>
      </p:sp>
      <p:grpSp>
        <p:nvGrpSpPr>
          <p:cNvPr id="18" name="Group 17">
            <a:extLst>
              <a:ext uri="{FF2B5EF4-FFF2-40B4-BE49-F238E27FC236}">
                <a16:creationId xmlns:a16="http://schemas.microsoft.com/office/drawing/2014/main" id="{8C900EAB-6011-47A4-BE25-817B775478FF}"/>
              </a:ext>
            </a:extLst>
          </p:cNvPr>
          <p:cNvGrpSpPr/>
          <p:nvPr/>
        </p:nvGrpSpPr>
        <p:grpSpPr>
          <a:xfrm>
            <a:off x="5072137" y="2691820"/>
            <a:ext cx="677598" cy="926418"/>
            <a:chOff x="5377629" y="2035762"/>
            <a:chExt cx="677598" cy="926418"/>
          </a:xfrm>
        </p:grpSpPr>
        <p:sp>
          <p:nvSpPr>
            <p:cNvPr id="10" name="Rectangle 9">
              <a:extLst>
                <a:ext uri="{FF2B5EF4-FFF2-40B4-BE49-F238E27FC236}">
                  <a16:creationId xmlns:a16="http://schemas.microsoft.com/office/drawing/2014/main" id="{9DF53B46-06A1-409C-6730-58890BA881F2}"/>
                </a:ext>
              </a:extLst>
            </p:cNvPr>
            <p:cNvSpPr/>
            <p:nvPr/>
          </p:nvSpPr>
          <p:spPr>
            <a:xfrm>
              <a:off x="5377629" y="2035762"/>
              <a:ext cx="677598" cy="91520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DDA2E7B-47FA-EC66-B23D-ED28A752235D}"/>
                </a:ext>
              </a:extLst>
            </p:cNvPr>
            <p:cNvGrpSpPr/>
            <p:nvPr/>
          </p:nvGrpSpPr>
          <p:grpSpPr>
            <a:xfrm>
              <a:off x="5377629" y="2035762"/>
              <a:ext cx="677598" cy="926418"/>
              <a:chOff x="5377629" y="2035762"/>
              <a:chExt cx="677598" cy="926418"/>
            </a:xfrm>
          </p:grpSpPr>
          <p:cxnSp>
            <p:nvCxnSpPr>
              <p:cNvPr id="12" name="Straight Connector 11">
                <a:extLst>
                  <a:ext uri="{FF2B5EF4-FFF2-40B4-BE49-F238E27FC236}">
                    <a16:creationId xmlns:a16="http://schemas.microsoft.com/office/drawing/2014/main" id="{021D162B-30FC-CAFE-C460-0E97564B867F}"/>
                  </a:ext>
                </a:extLst>
              </p:cNvPr>
              <p:cNvCxnSpPr>
                <a:cxnSpLocks/>
              </p:cNvCxnSpPr>
              <p:nvPr/>
            </p:nvCxnSpPr>
            <p:spPr>
              <a:xfrm>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1B27FBC-4CA9-5542-E503-A2BE2C3E0946}"/>
                  </a:ext>
                </a:extLst>
              </p:cNvPr>
              <p:cNvCxnSpPr>
                <a:cxnSpLocks/>
              </p:cNvCxnSpPr>
              <p:nvPr/>
            </p:nvCxnSpPr>
            <p:spPr>
              <a:xfrm flipH="1">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9" name="TextBox 18">
            <a:extLst>
              <a:ext uri="{FF2B5EF4-FFF2-40B4-BE49-F238E27FC236}">
                <a16:creationId xmlns:a16="http://schemas.microsoft.com/office/drawing/2014/main" id="{969E676A-6778-60C0-2C40-2697810ECB3F}"/>
              </a:ext>
            </a:extLst>
          </p:cNvPr>
          <p:cNvSpPr txBox="1"/>
          <p:nvPr/>
        </p:nvSpPr>
        <p:spPr>
          <a:xfrm>
            <a:off x="3511625" y="2780583"/>
            <a:ext cx="1115071" cy="428964"/>
          </a:xfrm>
          <a:prstGeom prst="rect">
            <a:avLst/>
          </a:prstGeom>
          <a:noFill/>
        </p:spPr>
        <p:txBody>
          <a:bodyPr wrap="square">
            <a:spAutoFit/>
          </a:bodyPr>
          <a:lstStyle/>
          <a:p>
            <a:pPr algn="l">
              <a:lnSpc>
                <a:spcPct val="150000"/>
              </a:lnSpc>
            </a:pPr>
            <a:r>
              <a:rPr lang="en-US" sz="300" b="1" dirty="0">
                <a:latin typeface="Univia Pro" pitchFamily="2" charset="77"/>
              </a:rPr>
              <a:t>SUBHEADER</a:t>
            </a:r>
          </a:p>
          <a:p>
            <a:pPr algn="l">
              <a:lnSpc>
                <a:spcPct val="150000"/>
              </a:lnSpc>
            </a:pPr>
            <a:endParaRPr lang="en-US" sz="300" dirty="0">
              <a:latin typeface="Univia Pro Regular" pitchFamily="2" charset="77"/>
            </a:endParaRPr>
          </a:p>
          <a:p>
            <a:pPr>
              <a:lnSpc>
                <a:spcPct val="150000"/>
              </a:lnSpc>
            </a:pPr>
            <a:r>
              <a:rPr lang="en-US" sz="300" dirty="0">
                <a:latin typeface="Univia Pro Regular" pitchFamily="2" charset="77"/>
              </a:rPr>
              <a:t>Content. We are a globally integrated entertainment company that covers the full value chain of video game creation, development, and publishing.</a:t>
            </a:r>
          </a:p>
        </p:txBody>
      </p:sp>
      <p:grpSp>
        <p:nvGrpSpPr>
          <p:cNvPr id="39" name="Group 38">
            <a:extLst>
              <a:ext uri="{FF2B5EF4-FFF2-40B4-BE49-F238E27FC236}">
                <a16:creationId xmlns:a16="http://schemas.microsoft.com/office/drawing/2014/main" id="{51FEA703-8B97-5FE1-0D22-038AD8A815C3}"/>
              </a:ext>
            </a:extLst>
          </p:cNvPr>
          <p:cNvGrpSpPr/>
          <p:nvPr/>
        </p:nvGrpSpPr>
        <p:grpSpPr>
          <a:xfrm>
            <a:off x="6196558" y="2392281"/>
            <a:ext cx="2638946" cy="1484407"/>
            <a:chOff x="6783893" y="1736223"/>
            <a:chExt cx="2638946" cy="1484407"/>
          </a:xfrm>
        </p:grpSpPr>
        <p:sp>
          <p:nvSpPr>
            <p:cNvPr id="20" name="Rectangle 19">
              <a:extLst>
                <a:ext uri="{FF2B5EF4-FFF2-40B4-BE49-F238E27FC236}">
                  <a16:creationId xmlns:a16="http://schemas.microsoft.com/office/drawing/2014/main" id="{53B3D521-7F6B-FF46-6BF8-3E0FB45614BF}"/>
                </a:ext>
              </a:extLst>
            </p:cNvPr>
            <p:cNvSpPr/>
            <p:nvPr/>
          </p:nvSpPr>
          <p:spPr>
            <a:xfrm>
              <a:off x="6783893" y="1736223"/>
              <a:ext cx="2638946" cy="1484407"/>
            </a:xfrm>
            <a:prstGeom prst="rect">
              <a:avLst/>
            </a:prstGeom>
            <a:solidFill>
              <a:schemeClr val="bg1"/>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DFDE7D7-CE72-ED71-C362-5D85604AC104}"/>
                </a:ext>
              </a:extLst>
            </p:cNvPr>
            <p:cNvSpPr txBox="1"/>
            <p:nvPr/>
          </p:nvSpPr>
          <p:spPr>
            <a:xfrm>
              <a:off x="6921456" y="1839881"/>
              <a:ext cx="2501383" cy="184666"/>
            </a:xfrm>
            <a:prstGeom prst="rect">
              <a:avLst/>
            </a:prstGeom>
            <a:noFill/>
          </p:spPr>
          <p:txBody>
            <a:bodyPr wrap="square" rtlCol="0">
              <a:spAutoFit/>
            </a:bodyPr>
            <a:lstStyle/>
            <a:p>
              <a:r>
                <a:rPr lang="en-US" sz="600" b="1" spc="300" dirty="0">
                  <a:latin typeface="Univia Pro Black" pitchFamily="2" charset="77"/>
                </a:rPr>
                <a:t>CHART</a:t>
              </a:r>
            </a:p>
          </p:txBody>
        </p:sp>
        <p:sp>
          <p:nvSpPr>
            <p:cNvPr id="36" name="TextBox 35">
              <a:extLst>
                <a:ext uri="{FF2B5EF4-FFF2-40B4-BE49-F238E27FC236}">
                  <a16:creationId xmlns:a16="http://schemas.microsoft.com/office/drawing/2014/main" id="{B54AD895-5098-EE0C-8E59-7EA9CABB92BB}"/>
                </a:ext>
              </a:extLst>
            </p:cNvPr>
            <p:cNvSpPr txBox="1"/>
            <p:nvPr/>
          </p:nvSpPr>
          <p:spPr>
            <a:xfrm>
              <a:off x="6931768" y="2050205"/>
              <a:ext cx="1115071" cy="567463"/>
            </a:xfrm>
            <a:prstGeom prst="rect">
              <a:avLst/>
            </a:prstGeom>
            <a:noFill/>
          </p:spPr>
          <p:txBody>
            <a:bodyPr wrap="square">
              <a:spAutoFit/>
            </a:bodyPr>
            <a:lstStyle/>
            <a:p>
              <a:pPr algn="l">
                <a:lnSpc>
                  <a:spcPct val="150000"/>
                </a:lnSpc>
              </a:pPr>
              <a:r>
                <a:rPr lang="en-US" sz="300" b="1" dirty="0">
                  <a:latin typeface="Univia Pro" pitchFamily="2" charset="77"/>
                </a:rPr>
                <a:t>SUBHEADER</a:t>
              </a:r>
            </a:p>
            <a:p>
              <a:pPr algn="l">
                <a:lnSpc>
                  <a:spcPct val="150000"/>
                </a:lnSpc>
              </a:pPr>
              <a:endParaRPr lang="en-US" sz="300" dirty="0">
                <a:latin typeface="Univia Pro Regular" pitchFamily="2" charset="77"/>
              </a:endParaRPr>
            </a:p>
            <a:p>
              <a:pPr marL="171450" indent="-171450" algn="l">
                <a:lnSpc>
                  <a:spcPct val="150000"/>
                </a:lnSpc>
                <a:buClr>
                  <a:srgbClr val="00D8E7"/>
                </a:buClr>
                <a:buFont typeface="Arial" panose="020B0604020202020204" pitchFamily="34" charset="0"/>
                <a:buChar char="•"/>
              </a:pPr>
              <a:r>
                <a:rPr lang="en-US" sz="300" dirty="0">
                  <a:latin typeface="Univia Pro Regular" pitchFamily="2" charset="77"/>
                </a:rPr>
                <a:t>Bullet point one</a:t>
              </a:r>
            </a:p>
            <a:p>
              <a:pPr marL="171450" indent="-171450" algn="l">
                <a:lnSpc>
                  <a:spcPct val="150000"/>
                </a:lnSpc>
                <a:buClr>
                  <a:srgbClr val="00D8E7"/>
                </a:buClr>
                <a:buFont typeface="Arial" panose="020B0604020202020204" pitchFamily="34" charset="0"/>
                <a:buChar char="•"/>
              </a:pPr>
              <a:r>
                <a:rPr lang="en-US" sz="300" dirty="0">
                  <a:latin typeface="Univia Pro Regular" pitchFamily="2" charset="77"/>
                </a:rPr>
                <a:t>Bullet point two</a:t>
              </a:r>
            </a:p>
            <a:p>
              <a:pPr marL="171450" indent="-171450" algn="l">
                <a:lnSpc>
                  <a:spcPct val="150000"/>
                </a:lnSpc>
                <a:buClr>
                  <a:srgbClr val="00D8E7"/>
                </a:buClr>
                <a:buFont typeface="Arial" panose="020B0604020202020204" pitchFamily="34" charset="0"/>
                <a:buChar char="•"/>
              </a:pPr>
              <a:r>
                <a:rPr lang="en-US" sz="300" dirty="0">
                  <a:latin typeface="Univia Pro Regular" pitchFamily="2" charset="77"/>
                </a:rPr>
                <a:t>Bullet point three</a:t>
              </a:r>
            </a:p>
            <a:p>
              <a:pPr marL="171450" indent="-171450" algn="l">
                <a:lnSpc>
                  <a:spcPct val="150000"/>
                </a:lnSpc>
                <a:buClr>
                  <a:srgbClr val="00D8E7"/>
                </a:buClr>
                <a:buFont typeface="Arial" panose="020B0604020202020204" pitchFamily="34" charset="0"/>
                <a:buChar char="•"/>
              </a:pPr>
              <a:r>
                <a:rPr lang="en-US" sz="300" dirty="0">
                  <a:latin typeface="Univia Pro Regular" pitchFamily="2" charset="77"/>
                </a:rPr>
                <a:t>Bullet point four</a:t>
              </a:r>
            </a:p>
            <a:p>
              <a:pPr marL="171450" indent="-171450" algn="l">
                <a:lnSpc>
                  <a:spcPct val="150000"/>
                </a:lnSpc>
                <a:buClr>
                  <a:srgbClr val="00D8E7"/>
                </a:buClr>
                <a:buFont typeface="Arial" panose="020B0604020202020204" pitchFamily="34" charset="0"/>
                <a:buChar char="•"/>
              </a:pPr>
              <a:r>
                <a:rPr lang="en-US" sz="300" dirty="0">
                  <a:latin typeface="Univia Pro Regular" pitchFamily="2" charset="77"/>
                </a:rPr>
                <a:t>Bullet point five</a:t>
              </a:r>
            </a:p>
          </p:txBody>
        </p:sp>
        <p:pic>
          <p:nvPicPr>
            <p:cNvPr id="38" name="Picture 37">
              <a:extLst>
                <a:ext uri="{FF2B5EF4-FFF2-40B4-BE49-F238E27FC236}">
                  <a16:creationId xmlns:a16="http://schemas.microsoft.com/office/drawing/2014/main" id="{EBD60907-46B7-520F-60C4-088E7D9216D9}"/>
                </a:ext>
              </a:extLst>
            </p:cNvPr>
            <p:cNvPicPr>
              <a:picLocks noChangeAspect="1"/>
            </p:cNvPicPr>
            <p:nvPr/>
          </p:nvPicPr>
          <p:blipFill>
            <a:blip r:embed="rId6"/>
            <a:stretch>
              <a:fillRect/>
            </a:stretch>
          </p:blipFill>
          <p:spPr>
            <a:xfrm>
              <a:off x="7804150" y="1739398"/>
              <a:ext cx="1617308" cy="1478056"/>
            </a:xfrm>
            <a:prstGeom prst="rect">
              <a:avLst/>
            </a:prstGeom>
          </p:spPr>
        </p:pic>
        <p:sp>
          <p:nvSpPr>
            <p:cNvPr id="22" name="Rectangle 21">
              <a:extLst>
                <a:ext uri="{FF2B5EF4-FFF2-40B4-BE49-F238E27FC236}">
                  <a16:creationId xmlns:a16="http://schemas.microsoft.com/office/drawing/2014/main" id="{4DC00C03-95E8-F1A9-7F57-E872EBAC5CA2}"/>
                </a:ext>
              </a:extLst>
            </p:cNvPr>
            <p:cNvSpPr/>
            <p:nvPr/>
          </p:nvSpPr>
          <p:spPr>
            <a:xfrm>
              <a:off x="8321301" y="2564179"/>
              <a:ext cx="89647" cy="359965"/>
            </a:xfrm>
            <a:prstGeom prst="rect">
              <a:avLst/>
            </a:prstGeom>
            <a:solidFill>
              <a:srgbClr val="01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FAE7F0C-4171-617B-24F0-32129BD88B5A}"/>
                </a:ext>
              </a:extLst>
            </p:cNvPr>
            <p:cNvSpPr/>
            <p:nvPr/>
          </p:nvSpPr>
          <p:spPr>
            <a:xfrm>
              <a:off x="8410948" y="2670577"/>
              <a:ext cx="89647" cy="253567"/>
            </a:xfrm>
            <a:prstGeom prst="rect">
              <a:avLst/>
            </a:prstGeom>
            <a:solidFill>
              <a:srgbClr val="1EF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F516E42-5726-0AC5-80B9-A810083467C5}"/>
                </a:ext>
              </a:extLst>
            </p:cNvPr>
            <p:cNvSpPr/>
            <p:nvPr/>
          </p:nvSpPr>
          <p:spPr>
            <a:xfrm>
              <a:off x="8565776" y="2363408"/>
              <a:ext cx="89647" cy="560737"/>
            </a:xfrm>
            <a:prstGeom prst="rect">
              <a:avLst/>
            </a:prstGeom>
            <a:solidFill>
              <a:srgbClr val="01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12EE40A-C73B-1B3C-78B7-9F3276E5C7B9}"/>
                </a:ext>
              </a:extLst>
            </p:cNvPr>
            <p:cNvSpPr/>
            <p:nvPr/>
          </p:nvSpPr>
          <p:spPr>
            <a:xfrm>
              <a:off x="8655423" y="2523997"/>
              <a:ext cx="89647" cy="400148"/>
            </a:xfrm>
            <a:prstGeom prst="rect">
              <a:avLst/>
            </a:prstGeom>
            <a:solidFill>
              <a:srgbClr val="1EF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48DB1B3-6249-C51A-1097-45C47A1820AE}"/>
                </a:ext>
              </a:extLst>
            </p:cNvPr>
            <p:cNvSpPr/>
            <p:nvPr/>
          </p:nvSpPr>
          <p:spPr>
            <a:xfrm>
              <a:off x="8813426" y="2426907"/>
              <a:ext cx="89647" cy="497238"/>
            </a:xfrm>
            <a:prstGeom prst="rect">
              <a:avLst/>
            </a:prstGeom>
            <a:solidFill>
              <a:srgbClr val="01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2EA528A-9DB7-759B-8A4F-92CB1780ABA2}"/>
                </a:ext>
              </a:extLst>
            </p:cNvPr>
            <p:cNvSpPr/>
            <p:nvPr/>
          </p:nvSpPr>
          <p:spPr>
            <a:xfrm>
              <a:off x="8903073" y="2242758"/>
              <a:ext cx="89647" cy="681388"/>
            </a:xfrm>
            <a:prstGeom prst="rect">
              <a:avLst/>
            </a:prstGeom>
            <a:solidFill>
              <a:srgbClr val="1EF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B47E1974-9C6C-11AB-C90B-314FC43B364D}"/>
                </a:ext>
              </a:extLst>
            </p:cNvPr>
            <p:cNvCxnSpPr>
              <a:cxnSpLocks/>
            </p:cNvCxnSpPr>
            <p:nvPr/>
          </p:nvCxnSpPr>
          <p:spPr>
            <a:xfrm flipV="1">
              <a:off x="8201735" y="2098300"/>
              <a:ext cx="0" cy="826441"/>
            </a:xfrm>
            <a:prstGeom prst="straightConnector1">
              <a:avLst/>
            </a:prstGeom>
            <a:ln>
              <a:solidFill>
                <a:schemeClr val="bg1">
                  <a:lumMod val="50000"/>
                </a:schemeClr>
              </a:solidFill>
              <a:headEnd w="med" len="sm"/>
              <a:tailEnd type="triangle"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5F1C992-FC77-DBA2-1898-99EDAFAADC74}"/>
                </a:ext>
              </a:extLst>
            </p:cNvPr>
            <p:cNvCxnSpPr>
              <a:cxnSpLocks/>
            </p:cNvCxnSpPr>
            <p:nvPr/>
          </p:nvCxnSpPr>
          <p:spPr>
            <a:xfrm>
              <a:off x="8201735" y="2921566"/>
              <a:ext cx="1012497" cy="0"/>
            </a:xfrm>
            <a:prstGeom prst="straightConnector1">
              <a:avLst/>
            </a:prstGeom>
            <a:ln>
              <a:solidFill>
                <a:schemeClr val="bg1">
                  <a:lumMod val="50000"/>
                </a:schemeClr>
              </a:solidFill>
              <a:headEnd w="med" len="sm"/>
              <a:tailEnd type="triangle" w="sm" len="sm"/>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ED755F3-F551-F4C0-9089-484915CDE23C}"/>
                </a:ext>
              </a:extLst>
            </p:cNvPr>
            <p:cNvSpPr txBox="1"/>
            <p:nvPr/>
          </p:nvSpPr>
          <p:spPr>
            <a:xfrm>
              <a:off x="8198224" y="2059557"/>
              <a:ext cx="920750" cy="145040"/>
            </a:xfrm>
            <a:prstGeom prst="rect">
              <a:avLst/>
            </a:prstGeom>
            <a:noFill/>
          </p:spPr>
          <p:txBody>
            <a:bodyPr wrap="square">
              <a:spAutoFit/>
            </a:bodyPr>
            <a:lstStyle/>
            <a:p>
              <a:pPr algn="ctr">
                <a:lnSpc>
                  <a:spcPct val="130000"/>
                </a:lnSpc>
              </a:pPr>
              <a:r>
                <a:rPr lang="en-US" sz="300" b="1" dirty="0">
                  <a:latin typeface="Univia Pro" pitchFamily="2" charset="77"/>
                </a:rPr>
                <a:t>CHART</a:t>
              </a:r>
              <a:endParaRPr lang="en-US" sz="300" dirty="0">
                <a:latin typeface="Univia Pro Regular" pitchFamily="2" charset="77"/>
              </a:endParaRPr>
            </a:p>
          </p:txBody>
        </p:sp>
      </p:grpSp>
      <p:sp>
        <p:nvSpPr>
          <p:cNvPr id="40" name="Rectangle 39">
            <a:extLst>
              <a:ext uri="{FF2B5EF4-FFF2-40B4-BE49-F238E27FC236}">
                <a16:creationId xmlns:a16="http://schemas.microsoft.com/office/drawing/2014/main" id="{8CB2F786-CE74-34F3-2FAC-EB0017A9F1FD}"/>
              </a:ext>
            </a:extLst>
          </p:cNvPr>
          <p:cNvSpPr/>
          <p:nvPr/>
        </p:nvSpPr>
        <p:spPr>
          <a:xfrm>
            <a:off x="570498" y="4023358"/>
            <a:ext cx="2638946" cy="1484407"/>
          </a:xfrm>
          <a:prstGeom prst="rect">
            <a:avLst/>
          </a:prstGeom>
          <a:solidFill>
            <a:schemeClr val="bg1"/>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5700AC5-CB4A-9B30-3F12-8830AD194866}"/>
              </a:ext>
            </a:extLst>
          </p:cNvPr>
          <p:cNvSpPr txBox="1"/>
          <p:nvPr/>
        </p:nvSpPr>
        <p:spPr>
          <a:xfrm>
            <a:off x="3512098" y="4144042"/>
            <a:ext cx="2501383" cy="184666"/>
          </a:xfrm>
          <a:prstGeom prst="rect">
            <a:avLst/>
          </a:prstGeom>
          <a:noFill/>
        </p:spPr>
        <p:txBody>
          <a:bodyPr wrap="square" rtlCol="0">
            <a:spAutoFit/>
          </a:bodyPr>
          <a:lstStyle/>
          <a:p>
            <a:r>
              <a:rPr lang="en-US" sz="600" b="1" spc="300" dirty="0">
                <a:latin typeface="Univia Pro Black" pitchFamily="2" charset="77"/>
              </a:rPr>
              <a:t>HEADER</a:t>
            </a:r>
          </a:p>
        </p:txBody>
      </p:sp>
      <p:sp>
        <p:nvSpPr>
          <p:cNvPr id="30" name="TextBox 29">
            <a:extLst>
              <a:ext uri="{FF2B5EF4-FFF2-40B4-BE49-F238E27FC236}">
                <a16:creationId xmlns:a16="http://schemas.microsoft.com/office/drawing/2014/main" id="{91FED2A7-E829-31BF-ADBA-3ADB5ADA2D30}"/>
              </a:ext>
            </a:extLst>
          </p:cNvPr>
          <p:cNvSpPr txBox="1"/>
          <p:nvPr/>
        </p:nvSpPr>
        <p:spPr>
          <a:xfrm>
            <a:off x="3897216" y="4641765"/>
            <a:ext cx="755459" cy="567463"/>
          </a:xfrm>
          <a:prstGeom prst="rect">
            <a:avLst/>
          </a:prstGeom>
          <a:noFill/>
        </p:spPr>
        <p:txBody>
          <a:bodyPr wrap="square">
            <a:spAutoFit/>
          </a:bodyPr>
          <a:lstStyle/>
          <a:p>
            <a:pPr algn="l">
              <a:lnSpc>
                <a:spcPct val="150000"/>
              </a:lnSpc>
            </a:pPr>
            <a:r>
              <a:rPr lang="en-US" sz="300" b="1" dirty="0">
                <a:latin typeface="Univia Pro" pitchFamily="2" charset="77"/>
              </a:rPr>
              <a:t>SUBHEADER</a:t>
            </a:r>
          </a:p>
          <a:p>
            <a:pPr algn="l">
              <a:lnSpc>
                <a:spcPct val="150000"/>
              </a:lnSpc>
            </a:pPr>
            <a:endParaRPr lang="en-US" sz="300" dirty="0">
              <a:latin typeface="Univia Pro Regular" pitchFamily="2" charset="77"/>
            </a:endParaRPr>
          </a:p>
          <a:p>
            <a:pPr>
              <a:lnSpc>
                <a:spcPct val="150000"/>
              </a:lnSpc>
            </a:pPr>
            <a:r>
              <a:rPr lang="en-US" sz="300" dirty="0">
                <a:latin typeface="Univia Pro Regular" pitchFamily="2" charset="77"/>
              </a:rPr>
              <a:t>We are a globally integrated entertainment company that covers the full value chain of video game creation, development, and publishing.</a:t>
            </a:r>
          </a:p>
        </p:txBody>
      </p:sp>
      <p:sp>
        <p:nvSpPr>
          <p:cNvPr id="32" name="TextBox 31">
            <a:extLst>
              <a:ext uri="{FF2B5EF4-FFF2-40B4-BE49-F238E27FC236}">
                <a16:creationId xmlns:a16="http://schemas.microsoft.com/office/drawing/2014/main" id="{B63AAC56-8225-1A4C-847E-4B1FFE10D331}"/>
              </a:ext>
            </a:extLst>
          </p:cNvPr>
          <p:cNvSpPr txBox="1"/>
          <p:nvPr/>
        </p:nvSpPr>
        <p:spPr>
          <a:xfrm>
            <a:off x="5116416" y="4641765"/>
            <a:ext cx="755459" cy="567463"/>
          </a:xfrm>
          <a:prstGeom prst="rect">
            <a:avLst/>
          </a:prstGeom>
          <a:noFill/>
        </p:spPr>
        <p:txBody>
          <a:bodyPr wrap="square">
            <a:spAutoFit/>
          </a:bodyPr>
          <a:lstStyle/>
          <a:p>
            <a:pPr algn="l">
              <a:lnSpc>
                <a:spcPct val="150000"/>
              </a:lnSpc>
            </a:pPr>
            <a:r>
              <a:rPr lang="en-US" sz="300" b="1" dirty="0">
                <a:latin typeface="Univia Pro" pitchFamily="2" charset="77"/>
              </a:rPr>
              <a:t>SUBHEADER</a:t>
            </a:r>
          </a:p>
          <a:p>
            <a:pPr algn="l">
              <a:lnSpc>
                <a:spcPct val="150000"/>
              </a:lnSpc>
            </a:pPr>
            <a:endParaRPr lang="en-US" sz="300" dirty="0">
              <a:latin typeface="Univia Pro Regular" pitchFamily="2" charset="77"/>
            </a:endParaRPr>
          </a:p>
          <a:p>
            <a:pPr>
              <a:lnSpc>
                <a:spcPct val="150000"/>
              </a:lnSpc>
            </a:pPr>
            <a:r>
              <a:rPr lang="en-US" sz="300" dirty="0">
                <a:latin typeface="Univia Pro Regular" pitchFamily="2" charset="77"/>
              </a:rPr>
              <a:t>We are a globally integrated entertainment company that covers the full value chain of video game creation, development, and publishing.</a:t>
            </a:r>
          </a:p>
        </p:txBody>
      </p:sp>
      <p:sp>
        <p:nvSpPr>
          <p:cNvPr id="35" name="Rectangle 34">
            <a:extLst>
              <a:ext uri="{FF2B5EF4-FFF2-40B4-BE49-F238E27FC236}">
                <a16:creationId xmlns:a16="http://schemas.microsoft.com/office/drawing/2014/main" id="{7E21512B-1782-721B-7D45-E9E513F7D601}"/>
              </a:ext>
            </a:extLst>
          </p:cNvPr>
          <p:cNvSpPr/>
          <p:nvPr/>
        </p:nvSpPr>
        <p:spPr>
          <a:xfrm>
            <a:off x="6196558" y="4024462"/>
            <a:ext cx="2638946" cy="1484407"/>
          </a:xfrm>
          <a:prstGeom prst="rect">
            <a:avLst/>
          </a:prstGeom>
          <a:solidFill>
            <a:schemeClr val="bg1"/>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a:extLst>
              <a:ext uri="{FF2B5EF4-FFF2-40B4-BE49-F238E27FC236}">
                <a16:creationId xmlns:a16="http://schemas.microsoft.com/office/drawing/2014/main" id="{A3713104-A300-89DF-9FA6-2ADB6E6EF354}"/>
              </a:ext>
            </a:extLst>
          </p:cNvPr>
          <p:cNvPicPr>
            <a:picLocks noChangeAspect="1"/>
          </p:cNvPicPr>
          <p:nvPr/>
        </p:nvPicPr>
        <p:blipFill>
          <a:blip r:embed="rId7"/>
          <a:stretch>
            <a:fillRect/>
          </a:stretch>
        </p:blipFill>
        <p:spPr>
          <a:xfrm>
            <a:off x="6207097" y="4494424"/>
            <a:ext cx="2627026" cy="1014445"/>
          </a:xfrm>
          <a:prstGeom prst="rect">
            <a:avLst/>
          </a:prstGeom>
        </p:spPr>
      </p:pic>
      <p:sp>
        <p:nvSpPr>
          <p:cNvPr id="43" name="TextBox 42">
            <a:extLst>
              <a:ext uri="{FF2B5EF4-FFF2-40B4-BE49-F238E27FC236}">
                <a16:creationId xmlns:a16="http://schemas.microsoft.com/office/drawing/2014/main" id="{0F797460-4D4C-C509-D6E8-1FB0E225E0DE}"/>
              </a:ext>
            </a:extLst>
          </p:cNvPr>
          <p:cNvSpPr txBox="1"/>
          <p:nvPr/>
        </p:nvSpPr>
        <p:spPr>
          <a:xfrm>
            <a:off x="6199795" y="4128120"/>
            <a:ext cx="2635710" cy="184666"/>
          </a:xfrm>
          <a:prstGeom prst="rect">
            <a:avLst/>
          </a:prstGeom>
          <a:noFill/>
        </p:spPr>
        <p:txBody>
          <a:bodyPr wrap="square" rtlCol="0">
            <a:spAutoFit/>
          </a:bodyPr>
          <a:lstStyle/>
          <a:p>
            <a:pPr algn="ctr"/>
            <a:r>
              <a:rPr lang="en-US" sz="600" b="1" spc="300" dirty="0">
                <a:latin typeface="Univia Pro Black" pitchFamily="2" charset="77"/>
              </a:rPr>
              <a:t>CENTERED HEADER</a:t>
            </a:r>
          </a:p>
        </p:txBody>
      </p:sp>
      <p:sp>
        <p:nvSpPr>
          <p:cNvPr id="55" name="TextBox 54">
            <a:extLst>
              <a:ext uri="{FF2B5EF4-FFF2-40B4-BE49-F238E27FC236}">
                <a16:creationId xmlns:a16="http://schemas.microsoft.com/office/drawing/2014/main" id="{602EC3DC-7F3C-7235-DF83-413F29D292CB}"/>
              </a:ext>
            </a:extLst>
          </p:cNvPr>
          <p:cNvSpPr txBox="1"/>
          <p:nvPr/>
        </p:nvSpPr>
        <p:spPr>
          <a:xfrm>
            <a:off x="6383119" y="4661721"/>
            <a:ext cx="717904" cy="498213"/>
          </a:xfrm>
          <a:prstGeom prst="rect">
            <a:avLst/>
          </a:prstGeom>
          <a:noFill/>
        </p:spPr>
        <p:txBody>
          <a:bodyPr wrap="square">
            <a:spAutoFit/>
          </a:bodyPr>
          <a:lstStyle/>
          <a:p>
            <a:pPr algn="ctr">
              <a:lnSpc>
                <a:spcPct val="150000"/>
              </a:lnSpc>
            </a:pPr>
            <a:r>
              <a:rPr lang="en-US" sz="300" b="1" dirty="0">
                <a:solidFill>
                  <a:srgbClr val="00AEFF"/>
                </a:solidFill>
                <a:latin typeface="Univia Pro" pitchFamily="2" charset="77"/>
              </a:rPr>
              <a:t>SUBHEADER</a:t>
            </a:r>
            <a:endParaRPr lang="en-US" sz="300" dirty="0">
              <a:solidFill>
                <a:srgbClr val="00AEFF"/>
              </a:solidFill>
              <a:latin typeface="Univia Pro Regular" pitchFamily="2" charset="77"/>
            </a:endParaRPr>
          </a:p>
          <a:p>
            <a:pPr algn="ctr">
              <a:lnSpc>
                <a:spcPct val="150000"/>
              </a:lnSpc>
            </a:pPr>
            <a:r>
              <a:rPr lang="en-US" sz="300" dirty="0">
                <a:latin typeface="Univia Pro Regular" pitchFamily="2" charset="77"/>
              </a:rPr>
              <a:t>We are a globally integrated entertainment company that covers the full value chain of video game creation, development, and publishing.</a:t>
            </a:r>
          </a:p>
        </p:txBody>
      </p:sp>
      <p:sp>
        <p:nvSpPr>
          <p:cNvPr id="57" name="TextBox 56">
            <a:extLst>
              <a:ext uri="{FF2B5EF4-FFF2-40B4-BE49-F238E27FC236}">
                <a16:creationId xmlns:a16="http://schemas.microsoft.com/office/drawing/2014/main" id="{61C10B8E-183D-EC7A-F9CF-8F723E959EA8}"/>
              </a:ext>
            </a:extLst>
          </p:cNvPr>
          <p:cNvSpPr txBox="1"/>
          <p:nvPr/>
        </p:nvSpPr>
        <p:spPr>
          <a:xfrm>
            <a:off x="7163048" y="4661721"/>
            <a:ext cx="717904" cy="498213"/>
          </a:xfrm>
          <a:prstGeom prst="rect">
            <a:avLst/>
          </a:prstGeom>
          <a:noFill/>
        </p:spPr>
        <p:txBody>
          <a:bodyPr wrap="square">
            <a:spAutoFit/>
          </a:bodyPr>
          <a:lstStyle/>
          <a:p>
            <a:pPr algn="ctr">
              <a:lnSpc>
                <a:spcPct val="150000"/>
              </a:lnSpc>
            </a:pPr>
            <a:r>
              <a:rPr lang="en-US" sz="300" b="1" dirty="0">
                <a:solidFill>
                  <a:srgbClr val="00AEFF"/>
                </a:solidFill>
                <a:latin typeface="Univia Pro" pitchFamily="2" charset="77"/>
              </a:rPr>
              <a:t>SUBHEADER</a:t>
            </a:r>
            <a:endParaRPr lang="en-US" sz="300" dirty="0">
              <a:solidFill>
                <a:srgbClr val="00AEFF"/>
              </a:solidFill>
              <a:latin typeface="Univia Pro Regular" pitchFamily="2" charset="77"/>
            </a:endParaRPr>
          </a:p>
          <a:p>
            <a:pPr algn="ctr">
              <a:lnSpc>
                <a:spcPct val="150000"/>
              </a:lnSpc>
            </a:pPr>
            <a:r>
              <a:rPr lang="en-US" sz="300" dirty="0">
                <a:latin typeface="Univia Pro Regular" pitchFamily="2" charset="77"/>
              </a:rPr>
              <a:t>We are a globally integrated entertainment company that covers the full value chain of video game creation, development, and publishing.</a:t>
            </a:r>
          </a:p>
        </p:txBody>
      </p:sp>
      <p:sp>
        <p:nvSpPr>
          <p:cNvPr id="58" name="TextBox 57">
            <a:extLst>
              <a:ext uri="{FF2B5EF4-FFF2-40B4-BE49-F238E27FC236}">
                <a16:creationId xmlns:a16="http://schemas.microsoft.com/office/drawing/2014/main" id="{A7F4E6F3-FF65-0641-2B39-51BE3C801E70}"/>
              </a:ext>
            </a:extLst>
          </p:cNvPr>
          <p:cNvSpPr txBox="1"/>
          <p:nvPr/>
        </p:nvSpPr>
        <p:spPr>
          <a:xfrm>
            <a:off x="7932892" y="4661721"/>
            <a:ext cx="717904" cy="498213"/>
          </a:xfrm>
          <a:prstGeom prst="rect">
            <a:avLst/>
          </a:prstGeom>
          <a:noFill/>
        </p:spPr>
        <p:txBody>
          <a:bodyPr wrap="square">
            <a:spAutoFit/>
          </a:bodyPr>
          <a:lstStyle/>
          <a:p>
            <a:pPr algn="ctr">
              <a:lnSpc>
                <a:spcPct val="150000"/>
              </a:lnSpc>
            </a:pPr>
            <a:r>
              <a:rPr lang="en-US" sz="300" b="1" dirty="0">
                <a:solidFill>
                  <a:srgbClr val="00AEFF"/>
                </a:solidFill>
                <a:latin typeface="Univia Pro" pitchFamily="2" charset="77"/>
              </a:rPr>
              <a:t>SUBHEADER</a:t>
            </a:r>
            <a:endParaRPr lang="en-US" sz="300" dirty="0">
              <a:solidFill>
                <a:srgbClr val="00AEFF"/>
              </a:solidFill>
              <a:latin typeface="Univia Pro Regular" pitchFamily="2" charset="77"/>
            </a:endParaRPr>
          </a:p>
          <a:p>
            <a:pPr algn="ctr">
              <a:lnSpc>
                <a:spcPct val="150000"/>
              </a:lnSpc>
            </a:pPr>
            <a:r>
              <a:rPr lang="en-US" sz="300" dirty="0">
                <a:latin typeface="Univia Pro Regular" pitchFamily="2" charset="77"/>
              </a:rPr>
              <a:t>We are a globally integrated entertainment company that covers the full value chain of video game creation, development, and publishing.</a:t>
            </a:r>
          </a:p>
        </p:txBody>
      </p:sp>
      <p:pic>
        <p:nvPicPr>
          <p:cNvPr id="60" name="Picture 59">
            <a:extLst>
              <a:ext uri="{FF2B5EF4-FFF2-40B4-BE49-F238E27FC236}">
                <a16:creationId xmlns:a16="http://schemas.microsoft.com/office/drawing/2014/main" id="{D0D92CA9-7B12-FC7B-C55A-C0E2B1BAAECE}"/>
              </a:ext>
            </a:extLst>
          </p:cNvPr>
          <p:cNvPicPr>
            <a:picLocks noChangeAspect="1"/>
          </p:cNvPicPr>
          <p:nvPr/>
        </p:nvPicPr>
        <p:blipFill>
          <a:blip r:embed="rId8"/>
          <a:stretch>
            <a:fillRect/>
          </a:stretch>
        </p:blipFill>
        <p:spPr>
          <a:xfrm>
            <a:off x="6667049" y="4510880"/>
            <a:ext cx="153581" cy="153581"/>
          </a:xfrm>
          <a:prstGeom prst="rect">
            <a:avLst/>
          </a:prstGeom>
        </p:spPr>
      </p:pic>
      <p:pic>
        <p:nvPicPr>
          <p:cNvPr id="61" name="Picture 60">
            <a:extLst>
              <a:ext uri="{FF2B5EF4-FFF2-40B4-BE49-F238E27FC236}">
                <a16:creationId xmlns:a16="http://schemas.microsoft.com/office/drawing/2014/main" id="{2328926B-2217-5F6D-9D3F-8DE85D3B7BDE}"/>
              </a:ext>
            </a:extLst>
          </p:cNvPr>
          <p:cNvPicPr>
            <a:picLocks noChangeAspect="1"/>
          </p:cNvPicPr>
          <p:nvPr/>
        </p:nvPicPr>
        <p:blipFill>
          <a:blip r:embed="rId9"/>
          <a:stretch>
            <a:fillRect/>
          </a:stretch>
        </p:blipFill>
        <p:spPr>
          <a:xfrm>
            <a:off x="7459128" y="4506958"/>
            <a:ext cx="119452" cy="153581"/>
          </a:xfrm>
          <a:prstGeom prst="rect">
            <a:avLst/>
          </a:prstGeom>
        </p:spPr>
      </p:pic>
      <p:pic>
        <p:nvPicPr>
          <p:cNvPr id="62" name="Picture 61">
            <a:extLst>
              <a:ext uri="{FF2B5EF4-FFF2-40B4-BE49-F238E27FC236}">
                <a16:creationId xmlns:a16="http://schemas.microsoft.com/office/drawing/2014/main" id="{01BFFEFF-1279-BB25-11D4-863A7699055C}"/>
              </a:ext>
            </a:extLst>
          </p:cNvPr>
          <p:cNvPicPr>
            <a:picLocks noChangeAspect="1"/>
          </p:cNvPicPr>
          <p:nvPr/>
        </p:nvPicPr>
        <p:blipFill>
          <a:blip r:embed="rId10"/>
          <a:stretch>
            <a:fillRect/>
          </a:stretch>
        </p:blipFill>
        <p:spPr>
          <a:xfrm>
            <a:off x="8206521" y="4506958"/>
            <a:ext cx="170646" cy="170646"/>
          </a:xfrm>
          <a:prstGeom prst="rect">
            <a:avLst/>
          </a:prstGeom>
        </p:spPr>
      </p:pic>
      <p:sp>
        <p:nvSpPr>
          <p:cNvPr id="83" name="Rectangle 82">
            <a:extLst>
              <a:ext uri="{FF2B5EF4-FFF2-40B4-BE49-F238E27FC236}">
                <a16:creationId xmlns:a16="http://schemas.microsoft.com/office/drawing/2014/main" id="{AD1F6A33-3AC0-6C93-C3F8-B813BA078C7E}"/>
              </a:ext>
            </a:extLst>
          </p:cNvPr>
          <p:cNvSpPr/>
          <p:nvPr/>
        </p:nvSpPr>
        <p:spPr>
          <a:xfrm>
            <a:off x="9003258" y="4024462"/>
            <a:ext cx="2638946" cy="1484407"/>
          </a:xfrm>
          <a:prstGeom prst="rect">
            <a:avLst/>
          </a:prstGeom>
          <a:solidFill>
            <a:schemeClr val="bg1"/>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2DE07B18-312E-84A2-3B54-35C576E5FDE8}"/>
              </a:ext>
            </a:extLst>
          </p:cNvPr>
          <p:cNvSpPr txBox="1"/>
          <p:nvPr/>
        </p:nvSpPr>
        <p:spPr>
          <a:xfrm>
            <a:off x="9138339" y="4144042"/>
            <a:ext cx="2501383" cy="184666"/>
          </a:xfrm>
          <a:prstGeom prst="rect">
            <a:avLst/>
          </a:prstGeom>
          <a:noFill/>
        </p:spPr>
        <p:txBody>
          <a:bodyPr wrap="square" rtlCol="0">
            <a:spAutoFit/>
          </a:bodyPr>
          <a:lstStyle/>
          <a:p>
            <a:r>
              <a:rPr lang="en-US" sz="600" b="1" spc="300" dirty="0">
                <a:latin typeface="Univia Pro Black" pitchFamily="2" charset="77"/>
              </a:rPr>
              <a:t>HEADER</a:t>
            </a:r>
          </a:p>
        </p:txBody>
      </p:sp>
      <p:grpSp>
        <p:nvGrpSpPr>
          <p:cNvPr id="94" name="Group 93">
            <a:extLst>
              <a:ext uri="{FF2B5EF4-FFF2-40B4-BE49-F238E27FC236}">
                <a16:creationId xmlns:a16="http://schemas.microsoft.com/office/drawing/2014/main" id="{0F6B7A3D-0D5F-06C7-5F84-B965DE60A674}"/>
              </a:ext>
            </a:extLst>
          </p:cNvPr>
          <p:cNvGrpSpPr/>
          <p:nvPr/>
        </p:nvGrpSpPr>
        <p:grpSpPr>
          <a:xfrm>
            <a:off x="9223922" y="4409517"/>
            <a:ext cx="1101177" cy="1002921"/>
            <a:chOff x="5377629" y="2035762"/>
            <a:chExt cx="677598" cy="926418"/>
          </a:xfrm>
        </p:grpSpPr>
        <p:sp>
          <p:nvSpPr>
            <p:cNvPr id="95" name="Rectangle 94">
              <a:extLst>
                <a:ext uri="{FF2B5EF4-FFF2-40B4-BE49-F238E27FC236}">
                  <a16:creationId xmlns:a16="http://schemas.microsoft.com/office/drawing/2014/main" id="{648E165E-979B-655A-DB44-A39E98E7FB41}"/>
                </a:ext>
              </a:extLst>
            </p:cNvPr>
            <p:cNvSpPr/>
            <p:nvPr/>
          </p:nvSpPr>
          <p:spPr>
            <a:xfrm>
              <a:off x="5377629" y="2035762"/>
              <a:ext cx="677598" cy="91520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1166FD57-B516-9F2E-8825-E8D6BC90532A}"/>
                </a:ext>
              </a:extLst>
            </p:cNvPr>
            <p:cNvGrpSpPr/>
            <p:nvPr/>
          </p:nvGrpSpPr>
          <p:grpSpPr>
            <a:xfrm>
              <a:off x="5377629" y="2035762"/>
              <a:ext cx="677598" cy="926418"/>
              <a:chOff x="5377629" y="2035762"/>
              <a:chExt cx="677598" cy="926418"/>
            </a:xfrm>
          </p:grpSpPr>
          <p:cxnSp>
            <p:nvCxnSpPr>
              <p:cNvPr id="97" name="Straight Connector 96">
                <a:extLst>
                  <a:ext uri="{FF2B5EF4-FFF2-40B4-BE49-F238E27FC236}">
                    <a16:creationId xmlns:a16="http://schemas.microsoft.com/office/drawing/2014/main" id="{DAA24BB1-6BE9-186B-77FA-C9B9CA84B525}"/>
                  </a:ext>
                </a:extLst>
              </p:cNvPr>
              <p:cNvCxnSpPr>
                <a:cxnSpLocks/>
              </p:cNvCxnSpPr>
              <p:nvPr/>
            </p:nvCxnSpPr>
            <p:spPr>
              <a:xfrm>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8FA0A8D-83D3-0834-F88A-09FC213B5D12}"/>
                  </a:ext>
                </a:extLst>
              </p:cNvPr>
              <p:cNvCxnSpPr>
                <a:cxnSpLocks/>
              </p:cNvCxnSpPr>
              <p:nvPr/>
            </p:nvCxnSpPr>
            <p:spPr>
              <a:xfrm flipH="1">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92" name="Picture 91">
            <a:extLst>
              <a:ext uri="{FF2B5EF4-FFF2-40B4-BE49-F238E27FC236}">
                <a16:creationId xmlns:a16="http://schemas.microsoft.com/office/drawing/2014/main" id="{EA6AA178-7B37-678D-8AB7-8E679A1AC3A5}"/>
              </a:ext>
            </a:extLst>
          </p:cNvPr>
          <p:cNvPicPr>
            <a:picLocks noChangeAspect="1"/>
          </p:cNvPicPr>
          <p:nvPr/>
        </p:nvPicPr>
        <p:blipFill rotWithShape="1">
          <a:blip r:embed="rId11"/>
          <a:srcRect b="14300"/>
          <a:stretch/>
        </p:blipFill>
        <p:spPr>
          <a:xfrm>
            <a:off x="9010145" y="5082562"/>
            <a:ext cx="2627026" cy="428965"/>
          </a:xfrm>
          <a:prstGeom prst="rect">
            <a:avLst/>
          </a:prstGeom>
        </p:spPr>
      </p:pic>
      <p:sp>
        <p:nvSpPr>
          <p:cNvPr id="99" name="TextBox 98">
            <a:extLst>
              <a:ext uri="{FF2B5EF4-FFF2-40B4-BE49-F238E27FC236}">
                <a16:creationId xmlns:a16="http://schemas.microsoft.com/office/drawing/2014/main" id="{AABFAE90-2FEA-27B5-779C-E434C1083411}"/>
              </a:ext>
            </a:extLst>
          </p:cNvPr>
          <p:cNvSpPr txBox="1"/>
          <p:nvPr/>
        </p:nvSpPr>
        <p:spPr>
          <a:xfrm>
            <a:off x="10429949" y="4349264"/>
            <a:ext cx="1101177" cy="428964"/>
          </a:xfrm>
          <a:prstGeom prst="rect">
            <a:avLst/>
          </a:prstGeom>
          <a:noFill/>
        </p:spPr>
        <p:txBody>
          <a:bodyPr wrap="square">
            <a:spAutoFit/>
          </a:bodyPr>
          <a:lstStyle/>
          <a:p>
            <a:pPr algn="l">
              <a:lnSpc>
                <a:spcPct val="150000"/>
              </a:lnSpc>
            </a:pPr>
            <a:r>
              <a:rPr lang="en-US" sz="300" b="1" dirty="0">
                <a:latin typeface="Univia Pro" pitchFamily="2" charset="77"/>
              </a:rPr>
              <a:t>SUBHEADER</a:t>
            </a:r>
          </a:p>
          <a:p>
            <a:pPr algn="l">
              <a:lnSpc>
                <a:spcPct val="150000"/>
              </a:lnSpc>
            </a:pPr>
            <a:endParaRPr lang="en-US" sz="300" dirty="0">
              <a:latin typeface="Univia Pro Regular" pitchFamily="2" charset="77"/>
            </a:endParaRPr>
          </a:p>
          <a:p>
            <a:pPr>
              <a:lnSpc>
                <a:spcPct val="150000"/>
              </a:lnSpc>
            </a:pPr>
            <a:r>
              <a:rPr lang="en-US" sz="300" dirty="0">
                <a:latin typeface="Univia Pro Regular" pitchFamily="2" charset="77"/>
              </a:rPr>
              <a:t>Content. We are a globally integrated entertainment company that covers the full value chain of video game creation, development, and publishing.</a:t>
            </a:r>
          </a:p>
        </p:txBody>
      </p:sp>
      <p:sp>
        <p:nvSpPr>
          <p:cNvPr id="100" name="Rectangle 99">
            <a:extLst>
              <a:ext uri="{FF2B5EF4-FFF2-40B4-BE49-F238E27FC236}">
                <a16:creationId xmlns:a16="http://schemas.microsoft.com/office/drawing/2014/main" id="{4B6B4B9D-0074-7CD9-BA83-77B1DEBBB136}"/>
              </a:ext>
            </a:extLst>
          </p:cNvPr>
          <p:cNvSpPr/>
          <p:nvPr/>
        </p:nvSpPr>
        <p:spPr>
          <a:xfrm>
            <a:off x="9012010" y="2392281"/>
            <a:ext cx="2638946" cy="1484407"/>
          </a:xfrm>
          <a:prstGeom prst="rect">
            <a:avLst/>
          </a:prstGeom>
          <a:solidFill>
            <a:schemeClr val="bg1"/>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C1B762F8-9DCF-3CA6-02AD-9F85B4A71180}"/>
              </a:ext>
            </a:extLst>
          </p:cNvPr>
          <p:cNvGrpSpPr/>
          <p:nvPr/>
        </p:nvGrpSpPr>
        <p:grpSpPr>
          <a:xfrm>
            <a:off x="3614893" y="4703594"/>
            <a:ext cx="315839" cy="430854"/>
            <a:chOff x="5377629" y="2035762"/>
            <a:chExt cx="677598" cy="926418"/>
          </a:xfrm>
        </p:grpSpPr>
        <p:sp>
          <p:nvSpPr>
            <p:cNvPr id="105" name="Rectangle 104">
              <a:extLst>
                <a:ext uri="{FF2B5EF4-FFF2-40B4-BE49-F238E27FC236}">
                  <a16:creationId xmlns:a16="http://schemas.microsoft.com/office/drawing/2014/main" id="{300960CB-93EA-6DB1-7FF7-C9CF79E03065}"/>
                </a:ext>
              </a:extLst>
            </p:cNvPr>
            <p:cNvSpPr/>
            <p:nvPr/>
          </p:nvSpPr>
          <p:spPr>
            <a:xfrm>
              <a:off x="5377629" y="2035762"/>
              <a:ext cx="677598" cy="91520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BF764508-D6F4-FEFF-86CC-8EF9B717ACA8}"/>
                </a:ext>
              </a:extLst>
            </p:cNvPr>
            <p:cNvGrpSpPr/>
            <p:nvPr/>
          </p:nvGrpSpPr>
          <p:grpSpPr>
            <a:xfrm>
              <a:off x="5377629" y="2035762"/>
              <a:ext cx="677598" cy="926418"/>
              <a:chOff x="5377629" y="2035762"/>
              <a:chExt cx="677598" cy="926418"/>
            </a:xfrm>
          </p:grpSpPr>
          <p:cxnSp>
            <p:nvCxnSpPr>
              <p:cNvPr id="107" name="Straight Connector 106">
                <a:extLst>
                  <a:ext uri="{FF2B5EF4-FFF2-40B4-BE49-F238E27FC236}">
                    <a16:creationId xmlns:a16="http://schemas.microsoft.com/office/drawing/2014/main" id="{FCDA0E67-34C8-5701-E77E-39CEE1DA822A}"/>
                  </a:ext>
                </a:extLst>
              </p:cNvPr>
              <p:cNvCxnSpPr>
                <a:cxnSpLocks/>
              </p:cNvCxnSpPr>
              <p:nvPr/>
            </p:nvCxnSpPr>
            <p:spPr>
              <a:xfrm>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C8D7EAB-D688-EA67-0076-E00025497FAC}"/>
                  </a:ext>
                </a:extLst>
              </p:cNvPr>
              <p:cNvCxnSpPr>
                <a:cxnSpLocks/>
              </p:cNvCxnSpPr>
              <p:nvPr/>
            </p:nvCxnSpPr>
            <p:spPr>
              <a:xfrm flipH="1">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9" name="Group 108">
            <a:extLst>
              <a:ext uri="{FF2B5EF4-FFF2-40B4-BE49-F238E27FC236}">
                <a16:creationId xmlns:a16="http://schemas.microsoft.com/office/drawing/2014/main" id="{AB4ABA01-2C7F-E7AF-E06C-730A90FD14E5}"/>
              </a:ext>
            </a:extLst>
          </p:cNvPr>
          <p:cNvGrpSpPr/>
          <p:nvPr/>
        </p:nvGrpSpPr>
        <p:grpSpPr>
          <a:xfrm>
            <a:off x="4837077" y="4703594"/>
            <a:ext cx="315839" cy="430854"/>
            <a:chOff x="5377629" y="2035762"/>
            <a:chExt cx="677598" cy="926418"/>
          </a:xfrm>
        </p:grpSpPr>
        <p:sp>
          <p:nvSpPr>
            <p:cNvPr id="110" name="Rectangle 109">
              <a:extLst>
                <a:ext uri="{FF2B5EF4-FFF2-40B4-BE49-F238E27FC236}">
                  <a16:creationId xmlns:a16="http://schemas.microsoft.com/office/drawing/2014/main" id="{F4A5C0B6-32DB-6E0B-B088-B6FE148EAF82}"/>
                </a:ext>
              </a:extLst>
            </p:cNvPr>
            <p:cNvSpPr/>
            <p:nvPr/>
          </p:nvSpPr>
          <p:spPr>
            <a:xfrm>
              <a:off x="5377629" y="2035762"/>
              <a:ext cx="677598" cy="91520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804E8123-5A6B-AA1E-5166-D8FF657769C2}"/>
                </a:ext>
              </a:extLst>
            </p:cNvPr>
            <p:cNvGrpSpPr/>
            <p:nvPr/>
          </p:nvGrpSpPr>
          <p:grpSpPr>
            <a:xfrm>
              <a:off x="5377629" y="2035762"/>
              <a:ext cx="677598" cy="926418"/>
              <a:chOff x="5377629" y="2035762"/>
              <a:chExt cx="677598" cy="926418"/>
            </a:xfrm>
          </p:grpSpPr>
          <p:cxnSp>
            <p:nvCxnSpPr>
              <p:cNvPr id="112" name="Straight Connector 111">
                <a:extLst>
                  <a:ext uri="{FF2B5EF4-FFF2-40B4-BE49-F238E27FC236}">
                    <a16:creationId xmlns:a16="http://schemas.microsoft.com/office/drawing/2014/main" id="{9773A222-CC40-23BF-2B2D-45E850A860BA}"/>
                  </a:ext>
                </a:extLst>
              </p:cNvPr>
              <p:cNvCxnSpPr>
                <a:cxnSpLocks/>
              </p:cNvCxnSpPr>
              <p:nvPr/>
            </p:nvCxnSpPr>
            <p:spPr>
              <a:xfrm>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9F1AEFE-1DBB-B2F2-E7A4-3509413D48C7}"/>
                  </a:ext>
                </a:extLst>
              </p:cNvPr>
              <p:cNvCxnSpPr>
                <a:cxnSpLocks/>
              </p:cNvCxnSpPr>
              <p:nvPr/>
            </p:nvCxnSpPr>
            <p:spPr>
              <a:xfrm flipH="1">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15" name="Picture 114">
            <a:extLst>
              <a:ext uri="{FF2B5EF4-FFF2-40B4-BE49-F238E27FC236}">
                <a16:creationId xmlns:a16="http://schemas.microsoft.com/office/drawing/2014/main" id="{6E11536B-5CDF-AAA8-66CC-0248C50E614D}"/>
              </a:ext>
            </a:extLst>
          </p:cNvPr>
          <p:cNvPicPr>
            <a:picLocks noChangeAspect="1"/>
          </p:cNvPicPr>
          <p:nvPr/>
        </p:nvPicPr>
        <p:blipFill>
          <a:blip r:embed="rId12"/>
          <a:stretch>
            <a:fillRect/>
          </a:stretch>
        </p:blipFill>
        <p:spPr>
          <a:xfrm>
            <a:off x="9015564" y="2898815"/>
            <a:ext cx="2635392" cy="978467"/>
          </a:xfrm>
          <a:prstGeom prst="rect">
            <a:avLst/>
          </a:prstGeom>
        </p:spPr>
      </p:pic>
      <p:grpSp>
        <p:nvGrpSpPr>
          <p:cNvPr id="116" name="Group 115">
            <a:extLst>
              <a:ext uri="{FF2B5EF4-FFF2-40B4-BE49-F238E27FC236}">
                <a16:creationId xmlns:a16="http://schemas.microsoft.com/office/drawing/2014/main" id="{388CECA8-5FE1-84AD-0985-E8979107B362}"/>
              </a:ext>
            </a:extLst>
          </p:cNvPr>
          <p:cNvGrpSpPr/>
          <p:nvPr/>
        </p:nvGrpSpPr>
        <p:grpSpPr>
          <a:xfrm rot="5400000">
            <a:off x="9886038" y="2430481"/>
            <a:ext cx="873384" cy="1510361"/>
            <a:chOff x="5377629" y="2035762"/>
            <a:chExt cx="677598" cy="926418"/>
          </a:xfrm>
        </p:grpSpPr>
        <p:sp>
          <p:nvSpPr>
            <p:cNvPr id="117" name="Rectangle 116">
              <a:extLst>
                <a:ext uri="{FF2B5EF4-FFF2-40B4-BE49-F238E27FC236}">
                  <a16:creationId xmlns:a16="http://schemas.microsoft.com/office/drawing/2014/main" id="{EA6B8286-1003-B526-892D-150AB32EA91F}"/>
                </a:ext>
              </a:extLst>
            </p:cNvPr>
            <p:cNvSpPr/>
            <p:nvPr/>
          </p:nvSpPr>
          <p:spPr>
            <a:xfrm>
              <a:off x="5377629" y="2035762"/>
              <a:ext cx="677598" cy="91520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0624BA1F-6DA4-4177-5411-18A58B7CFCEE}"/>
                </a:ext>
              </a:extLst>
            </p:cNvPr>
            <p:cNvGrpSpPr/>
            <p:nvPr/>
          </p:nvGrpSpPr>
          <p:grpSpPr>
            <a:xfrm>
              <a:off x="5377629" y="2035762"/>
              <a:ext cx="677598" cy="926418"/>
              <a:chOff x="5377629" y="2035762"/>
              <a:chExt cx="677598" cy="926418"/>
            </a:xfrm>
          </p:grpSpPr>
          <p:cxnSp>
            <p:nvCxnSpPr>
              <p:cNvPr id="119" name="Straight Connector 118">
                <a:extLst>
                  <a:ext uri="{FF2B5EF4-FFF2-40B4-BE49-F238E27FC236}">
                    <a16:creationId xmlns:a16="http://schemas.microsoft.com/office/drawing/2014/main" id="{7F679A23-3448-9E4C-CB69-0F329867458B}"/>
                  </a:ext>
                </a:extLst>
              </p:cNvPr>
              <p:cNvCxnSpPr>
                <a:cxnSpLocks/>
              </p:cNvCxnSpPr>
              <p:nvPr/>
            </p:nvCxnSpPr>
            <p:spPr>
              <a:xfrm>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7864448-48E0-7964-26D1-8BA60DC463D6}"/>
                  </a:ext>
                </a:extLst>
              </p:cNvPr>
              <p:cNvCxnSpPr>
                <a:cxnSpLocks/>
              </p:cNvCxnSpPr>
              <p:nvPr/>
            </p:nvCxnSpPr>
            <p:spPr>
              <a:xfrm flipH="1">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21" name="TextBox 120">
            <a:extLst>
              <a:ext uri="{FF2B5EF4-FFF2-40B4-BE49-F238E27FC236}">
                <a16:creationId xmlns:a16="http://schemas.microsoft.com/office/drawing/2014/main" id="{9606D953-0C18-771A-B78B-ACA549DCA1DB}"/>
              </a:ext>
            </a:extLst>
          </p:cNvPr>
          <p:cNvSpPr txBox="1"/>
          <p:nvPr/>
        </p:nvSpPr>
        <p:spPr>
          <a:xfrm>
            <a:off x="9012738" y="2495939"/>
            <a:ext cx="2635710" cy="184666"/>
          </a:xfrm>
          <a:prstGeom prst="rect">
            <a:avLst/>
          </a:prstGeom>
          <a:noFill/>
        </p:spPr>
        <p:txBody>
          <a:bodyPr wrap="square" rtlCol="0">
            <a:spAutoFit/>
          </a:bodyPr>
          <a:lstStyle/>
          <a:p>
            <a:pPr algn="ctr"/>
            <a:r>
              <a:rPr lang="en-US" sz="600" b="1" spc="300" dirty="0">
                <a:latin typeface="Univia Pro Black" pitchFamily="2" charset="77"/>
              </a:rPr>
              <a:t>CENTERED HEADER</a:t>
            </a:r>
          </a:p>
        </p:txBody>
      </p:sp>
      <p:sp>
        <p:nvSpPr>
          <p:cNvPr id="42" name="TextBox 41">
            <a:extLst>
              <a:ext uri="{FF2B5EF4-FFF2-40B4-BE49-F238E27FC236}">
                <a16:creationId xmlns:a16="http://schemas.microsoft.com/office/drawing/2014/main" id="{FD8E68FF-78EE-B0E7-7D87-FCF5B3CB7030}"/>
              </a:ext>
            </a:extLst>
          </p:cNvPr>
          <p:cNvSpPr txBox="1"/>
          <p:nvPr/>
        </p:nvSpPr>
        <p:spPr>
          <a:xfrm>
            <a:off x="704826" y="4141021"/>
            <a:ext cx="2501383" cy="184666"/>
          </a:xfrm>
          <a:prstGeom prst="rect">
            <a:avLst/>
          </a:prstGeom>
          <a:noFill/>
        </p:spPr>
        <p:txBody>
          <a:bodyPr wrap="square" rtlCol="0">
            <a:spAutoFit/>
          </a:bodyPr>
          <a:lstStyle/>
          <a:p>
            <a:r>
              <a:rPr lang="en-US" sz="600" b="1" spc="300" dirty="0">
                <a:latin typeface="Univia Pro Black" pitchFamily="2" charset="77"/>
              </a:rPr>
              <a:t>HEADER</a:t>
            </a:r>
          </a:p>
        </p:txBody>
      </p:sp>
      <p:sp>
        <p:nvSpPr>
          <p:cNvPr id="157" name="TextBox 156">
            <a:extLst>
              <a:ext uri="{FF2B5EF4-FFF2-40B4-BE49-F238E27FC236}">
                <a16:creationId xmlns:a16="http://schemas.microsoft.com/office/drawing/2014/main" id="{7FD5A906-5080-AEEB-CCBD-0F39319C4481}"/>
              </a:ext>
            </a:extLst>
          </p:cNvPr>
          <p:cNvSpPr txBox="1"/>
          <p:nvPr/>
        </p:nvSpPr>
        <p:spPr>
          <a:xfrm>
            <a:off x="697551" y="4349033"/>
            <a:ext cx="966153" cy="844462"/>
          </a:xfrm>
          <a:prstGeom prst="rect">
            <a:avLst/>
          </a:prstGeom>
          <a:noFill/>
        </p:spPr>
        <p:txBody>
          <a:bodyPr wrap="square">
            <a:spAutoFit/>
          </a:bodyPr>
          <a:lstStyle/>
          <a:p>
            <a:pPr algn="l">
              <a:lnSpc>
                <a:spcPct val="150000"/>
              </a:lnSpc>
            </a:pPr>
            <a:r>
              <a:rPr lang="en-US" sz="300" b="1" dirty="0">
                <a:latin typeface="Univia Pro" pitchFamily="2" charset="77"/>
              </a:rPr>
              <a:t>SUBHEADER</a:t>
            </a:r>
          </a:p>
          <a:p>
            <a:pPr algn="l">
              <a:lnSpc>
                <a:spcPct val="150000"/>
              </a:lnSpc>
            </a:pPr>
            <a:endParaRPr lang="en-US" sz="300" dirty="0">
              <a:latin typeface="Univia Pro Regular" pitchFamily="2" charset="77"/>
            </a:endParaRPr>
          </a:p>
          <a:p>
            <a:pPr>
              <a:lnSpc>
                <a:spcPct val="150000"/>
              </a:lnSpc>
            </a:pPr>
            <a:r>
              <a:rPr lang="en-US" sz="300" dirty="0">
                <a:latin typeface="Univia Pro Regular" pitchFamily="2" charset="77"/>
              </a:rPr>
              <a:t>We are a globally integrated entertainment company that covers the full value chain of video game creation, development, and publishing</a:t>
            </a:r>
          </a:p>
          <a:p>
            <a:pPr>
              <a:lnSpc>
                <a:spcPct val="150000"/>
              </a:lnSpc>
            </a:pPr>
            <a:endParaRPr lang="en-US" sz="300" dirty="0">
              <a:latin typeface="Univia Pro Regular" pitchFamily="2" charset="77"/>
            </a:endParaRPr>
          </a:p>
          <a:p>
            <a:pPr>
              <a:lnSpc>
                <a:spcPct val="150000"/>
              </a:lnSpc>
            </a:pPr>
            <a:r>
              <a:rPr lang="en-US" sz="300" dirty="0">
                <a:latin typeface="Univia Pro Regular" pitchFamily="2" charset="77"/>
              </a:rPr>
              <a:t>We are a globally integrated entertainment company that covers the full value chain of video game creation, development, and publishing..</a:t>
            </a:r>
          </a:p>
        </p:txBody>
      </p:sp>
      <p:pic>
        <p:nvPicPr>
          <p:cNvPr id="158" name="Picture 157">
            <a:extLst>
              <a:ext uri="{FF2B5EF4-FFF2-40B4-BE49-F238E27FC236}">
                <a16:creationId xmlns:a16="http://schemas.microsoft.com/office/drawing/2014/main" id="{C3A838F4-A144-793F-764A-41C326030D13}"/>
              </a:ext>
            </a:extLst>
          </p:cNvPr>
          <p:cNvPicPr>
            <a:picLocks noChangeAspect="1"/>
          </p:cNvPicPr>
          <p:nvPr/>
        </p:nvPicPr>
        <p:blipFill>
          <a:blip r:embed="rId13"/>
          <a:stretch>
            <a:fillRect/>
          </a:stretch>
        </p:blipFill>
        <p:spPr>
          <a:xfrm>
            <a:off x="571816" y="4141050"/>
            <a:ext cx="2634393" cy="1363445"/>
          </a:xfrm>
          <a:prstGeom prst="rect">
            <a:avLst/>
          </a:prstGeom>
        </p:spPr>
      </p:pic>
      <p:grpSp>
        <p:nvGrpSpPr>
          <p:cNvPr id="138" name="Group 137">
            <a:extLst>
              <a:ext uri="{FF2B5EF4-FFF2-40B4-BE49-F238E27FC236}">
                <a16:creationId xmlns:a16="http://schemas.microsoft.com/office/drawing/2014/main" id="{257620F6-101E-4733-0285-D90C21F5514F}"/>
              </a:ext>
            </a:extLst>
          </p:cNvPr>
          <p:cNvGrpSpPr/>
          <p:nvPr/>
        </p:nvGrpSpPr>
        <p:grpSpPr>
          <a:xfrm>
            <a:off x="2498195" y="4210280"/>
            <a:ext cx="566739" cy="1181731"/>
            <a:chOff x="2310627" y="3839775"/>
            <a:chExt cx="684820" cy="965382"/>
          </a:xfrm>
        </p:grpSpPr>
        <p:grpSp>
          <p:nvGrpSpPr>
            <p:cNvPr id="123" name="Group 122">
              <a:extLst>
                <a:ext uri="{FF2B5EF4-FFF2-40B4-BE49-F238E27FC236}">
                  <a16:creationId xmlns:a16="http://schemas.microsoft.com/office/drawing/2014/main" id="{E4D68364-3207-F362-4CA4-93747E0D7891}"/>
                </a:ext>
              </a:extLst>
            </p:cNvPr>
            <p:cNvGrpSpPr/>
            <p:nvPr/>
          </p:nvGrpSpPr>
          <p:grpSpPr>
            <a:xfrm rot="5400000">
              <a:off x="2510285" y="3640118"/>
              <a:ext cx="285505" cy="684819"/>
              <a:chOff x="5377629" y="2035762"/>
              <a:chExt cx="677598" cy="926418"/>
            </a:xfrm>
          </p:grpSpPr>
          <p:sp>
            <p:nvSpPr>
              <p:cNvPr id="124" name="Rectangle 123">
                <a:extLst>
                  <a:ext uri="{FF2B5EF4-FFF2-40B4-BE49-F238E27FC236}">
                    <a16:creationId xmlns:a16="http://schemas.microsoft.com/office/drawing/2014/main" id="{FEEC036F-8F96-074B-8623-78F5070A6F53}"/>
                  </a:ext>
                </a:extLst>
              </p:cNvPr>
              <p:cNvSpPr/>
              <p:nvPr/>
            </p:nvSpPr>
            <p:spPr>
              <a:xfrm>
                <a:off x="5377629" y="2035762"/>
                <a:ext cx="677598" cy="91520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9428EFFA-7E67-DB40-1069-F4985B112D96}"/>
                  </a:ext>
                </a:extLst>
              </p:cNvPr>
              <p:cNvGrpSpPr/>
              <p:nvPr/>
            </p:nvGrpSpPr>
            <p:grpSpPr>
              <a:xfrm>
                <a:off x="5377629" y="2035762"/>
                <a:ext cx="677598" cy="926418"/>
                <a:chOff x="5377629" y="2035762"/>
                <a:chExt cx="677598" cy="926418"/>
              </a:xfrm>
            </p:grpSpPr>
            <p:cxnSp>
              <p:nvCxnSpPr>
                <p:cNvPr id="126" name="Straight Connector 125">
                  <a:extLst>
                    <a:ext uri="{FF2B5EF4-FFF2-40B4-BE49-F238E27FC236}">
                      <a16:creationId xmlns:a16="http://schemas.microsoft.com/office/drawing/2014/main" id="{9F505418-AADB-9872-8821-209A65F23735}"/>
                    </a:ext>
                  </a:extLst>
                </p:cNvPr>
                <p:cNvCxnSpPr>
                  <a:cxnSpLocks/>
                </p:cNvCxnSpPr>
                <p:nvPr/>
              </p:nvCxnSpPr>
              <p:spPr>
                <a:xfrm>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1A12449-57C6-A955-23B7-50977DB18D43}"/>
                    </a:ext>
                  </a:extLst>
                </p:cNvPr>
                <p:cNvCxnSpPr>
                  <a:cxnSpLocks/>
                </p:cNvCxnSpPr>
                <p:nvPr/>
              </p:nvCxnSpPr>
              <p:spPr>
                <a:xfrm flipH="1">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8" name="Group 127">
              <a:extLst>
                <a:ext uri="{FF2B5EF4-FFF2-40B4-BE49-F238E27FC236}">
                  <a16:creationId xmlns:a16="http://schemas.microsoft.com/office/drawing/2014/main" id="{5FD649AC-E6B9-E783-C9B6-973B5964E14D}"/>
                </a:ext>
              </a:extLst>
            </p:cNvPr>
            <p:cNvGrpSpPr/>
            <p:nvPr/>
          </p:nvGrpSpPr>
          <p:grpSpPr>
            <a:xfrm rot="5400000">
              <a:off x="2510284" y="3980782"/>
              <a:ext cx="285505" cy="684819"/>
              <a:chOff x="5377629" y="2035762"/>
              <a:chExt cx="677598" cy="926418"/>
            </a:xfrm>
          </p:grpSpPr>
          <p:sp>
            <p:nvSpPr>
              <p:cNvPr id="129" name="Rectangle 128">
                <a:extLst>
                  <a:ext uri="{FF2B5EF4-FFF2-40B4-BE49-F238E27FC236}">
                    <a16:creationId xmlns:a16="http://schemas.microsoft.com/office/drawing/2014/main" id="{DFE2D40D-F077-7849-9497-FA885990BEAA}"/>
                  </a:ext>
                </a:extLst>
              </p:cNvPr>
              <p:cNvSpPr/>
              <p:nvPr/>
            </p:nvSpPr>
            <p:spPr>
              <a:xfrm>
                <a:off x="5377629" y="2035762"/>
                <a:ext cx="677598" cy="91520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6ECC448E-8394-5E8E-84A0-E2D2B3C66F2F}"/>
                  </a:ext>
                </a:extLst>
              </p:cNvPr>
              <p:cNvGrpSpPr/>
              <p:nvPr/>
            </p:nvGrpSpPr>
            <p:grpSpPr>
              <a:xfrm>
                <a:off x="5377629" y="2035762"/>
                <a:ext cx="677598" cy="926418"/>
                <a:chOff x="5377629" y="2035762"/>
                <a:chExt cx="677598" cy="926418"/>
              </a:xfrm>
            </p:grpSpPr>
            <p:cxnSp>
              <p:nvCxnSpPr>
                <p:cNvPr id="131" name="Straight Connector 130">
                  <a:extLst>
                    <a:ext uri="{FF2B5EF4-FFF2-40B4-BE49-F238E27FC236}">
                      <a16:creationId xmlns:a16="http://schemas.microsoft.com/office/drawing/2014/main" id="{76043CBD-2A74-4A8E-9600-54EDE7A2E138}"/>
                    </a:ext>
                  </a:extLst>
                </p:cNvPr>
                <p:cNvCxnSpPr>
                  <a:cxnSpLocks/>
                </p:cNvCxnSpPr>
                <p:nvPr/>
              </p:nvCxnSpPr>
              <p:spPr>
                <a:xfrm>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060F80B-2A2F-4BD1-5E02-67962AA5F3BF}"/>
                    </a:ext>
                  </a:extLst>
                </p:cNvPr>
                <p:cNvCxnSpPr>
                  <a:cxnSpLocks/>
                </p:cNvCxnSpPr>
                <p:nvPr/>
              </p:nvCxnSpPr>
              <p:spPr>
                <a:xfrm flipH="1">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3" name="Group 132">
              <a:extLst>
                <a:ext uri="{FF2B5EF4-FFF2-40B4-BE49-F238E27FC236}">
                  <a16:creationId xmlns:a16="http://schemas.microsoft.com/office/drawing/2014/main" id="{FE207AD3-714F-B62D-1C8E-4FEB7329DF7F}"/>
                </a:ext>
              </a:extLst>
            </p:cNvPr>
            <p:cNvGrpSpPr/>
            <p:nvPr/>
          </p:nvGrpSpPr>
          <p:grpSpPr>
            <a:xfrm rot="5400000">
              <a:off x="2510284" y="4319995"/>
              <a:ext cx="285505" cy="684819"/>
              <a:chOff x="5377629" y="2035762"/>
              <a:chExt cx="677598" cy="926418"/>
            </a:xfrm>
          </p:grpSpPr>
          <p:sp>
            <p:nvSpPr>
              <p:cNvPr id="134" name="Rectangle 133">
                <a:extLst>
                  <a:ext uri="{FF2B5EF4-FFF2-40B4-BE49-F238E27FC236}">
                    <a16:creationId xmlns:a16="http://schemas.microsoft.com/office/drawing/2014/main" id="{C4D677F0-9D0F-E767-AC89-35601371E0E6}"/>
                  </a:ext>
                </a:extLst>
              </p:cNvPr>
              <p:cNvSpPr/>
              <p:nvPr/>
            </p:nvSpPr>
            <p:spPr>
              <a:xfrm>
                <a:off x="5377629" y="2035762"/>
                <a:ext cx="677598" cy="91520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a:extLst>
                  <a:ext uri="{FF2B5EF4-FFF2-40B4-BE49-F238E27FC236}">
                    <a16:creationId xmlns:a16="http://schemas.microsoft.com/office/drawing/2014/main" id="{88A744E7-1344-1966-804E-3D47A965A987}"/>
                  </a:ext>
                </a:extLst>
              </p:cNvPr>
              <p:cNvGrpSpPr/>
              <p:nvPr/>
            </p:nvGrpSpPr>
            <p:grpSpPr>
              <a:xfrm>
                <a:off x="5377629" y="2035762"/>
                <a:ext cx="677598" cy="926418"/>
                <a:chOff x="5377629" y="2035762"/>
                <a:chExt cx="677598" cy="926418"/>
              </a:xfrm>
            </p:grpSpPr>
            <p:cxnSp>
              <p:nvCxnSpPr>
                <p:cNvPr id="136" name="Straight Connector 135">
                  <a:extLst>
                    <a:ext uri="{FF2B5EF4-FFF2-40B4-BE49-F238E27FC236}">
                      <a16:creationId xmlns:a16="http://schemas.microsoft.com/office/drawing/2014/main" id="{BE479EC1-6F05-E4B8-183F-B8756D9E5A37}"/>
                    </a:ext>
                  </a:extLst>
                </p:cNvPr>
                <p:cNvCxnSpPr>
                  <a:cxnSpLocks/>
                </p:cNvCxnSpPr>
                <p:nvPr/>
              </p:nvCxnSpPr>
              <p:spPr>
                <a:xfrm>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D3351BF-E6B4-1461-9341-D05F1F3D8749}"/>
                    </a:ext>
                  </a:extLst>
                </p:cNvPr>
                <p:cNvCxnSpPr>
                  <a:cxnSpLocks/>
                </p:cNvCxnSpPr>
                <p:nvPr/>
              </p:nvCxnSpPr>
              <p:spPr>
                <a:xfrm flipH="1">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41" name="Group 140">
            <a:extLst>
              <a:ext uri="{FF2B5EF4-FFF2-40B4-BE49-F238E27FC236}">
                <a16:creationId xmlns:a16="http://schemas.microsoft.com/office/drawing/2014/main" id="{0D2DC2F6-B491-663E-0FE8-08EFD0F7E760}"/>
              </a:ext>
            </a:extLst>
          </p:cNvPr>
          <p:cNvGrpSpPr/>
          <p:nvPr/>
        </p:nvGrpSpPr>
        <p:grpSpPr>
          <a:xfrm>
            <a:off x="1873506" y="4210280"/>
            <a:ext cx="566739" cy="1181731"/>
            <a:chOff x="2310627" y="3839775"/>
            <a:chExt cx="684820" cy="965382"/>
          </a:xfrm>
        </p:grpSpPr>
        <p:grpSp>
          <p:nvGrpSpPr>
            <p:cNvPr id="142" name="Group 141">
              <a:extLst>
                <a:ext uri="{FF2B5EF4-FFF2-40B4-BE49-F238E27FC236}">
                  <a16:creationId xmlns:a16="http://schemas.microsoft.com/office/drawing/2014/main" id="{75CBAAB9-9F78-F1F5-7256-98BBF02BA9D3}"/>
                </a:ext>
              </a:extLst>
            </p:cNvPr>
            <p:cNvGrpSpPr/>
            <p:nvPr/>
          </p:nvGrpSpPr>
          <p:grpSpPr>
            <a:xfrm rot="5400000">
              <a:off x="2510285" y="3640118"/>
              <a:ext cx="285505" cy="684819"/>
              <a:chOff x="5377629" y="2035762"/>
              <a:chExt cx="677598" cy="926418"/>
            </a:xfrm>
          </p:grpSpPr>
          <p:sp>
            <p:nvSpPr>
              <p:cNvPr id="153" name="Rectangle 152">
                <a:extLst>
                  <a:ext uri="{FF2B5EF4-FFF2-40B4-BE49-F238E27FC236}">
                    <a16:creationId xmlns:a16="http://schemas.microsoft.com/office/drawing/2014/main" id="{15F5C54E-3A58-8549-4502-7C99A6651B7C}"/>
                  </a:ext>
                </a:extLst>
              </p:cNvPr>
              <p:cNvSpPr/>
              <p:nvPr/>
            </p:nvSpPr>
            <p:spPr>
              <a:xfrm>
                <a:off x="5377629" y="2035762"/>
                <a:ext cx="677598" cy="91520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4066ACD6-52DB-2EB6-8743-38FF6D62EEEF}"/>
                  </a:ext>
                </a:extLst>
              </p:cNvPr>
              <p:cNvGrpSpPr/>
              <p:nvPr/>
            </p:nvGrpSpPr>
            <p:grpSpPr>
              <a:xfrm>
                <a:off x="5377629" y="2035762"/>
                <a:ext cx="677598" cy="926418"/>
                <a:chOff x="5377629" y="2035762"/>
                <a:chExt cx="677598" cy="926418"/>
              </a:xfrm>
            </p:grpSpPr>
            <p:cxnSp>
              <p:nvCxnSpPr>
                <p:cNvPr id="155" name="Straight Connector 154">
                  <a:extLst>
                    <a:ext uri="{FF2B5EF4-FFF2-40B4-BE49-F238E27FC236}">
                      <a16:creationId xmlns:a16="http://schemas.microsoft.com/office/drawing/2014/main" id="{5DAC8A53-AD09-8E78-AEFB-B751FB30D0A6}"/>
                    </a:ext>
                  </a:extLst>
                </p:cNvPr>
                <p:cNvCxnSpPr>
                  <a:cxnSpLocks/>
                </p:cNvCxnSpPr>
                <p:nvPr/>
              </p:nvCxnSpPr>
              <p:spPr>
                <a:xfrm>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F63613D-D9A2-BE1F-935B-A335853008A6}"/>
                    </a:ext>
                  </a:extLst>
                </p:cNvPr>
                <p:cNvCxnSpPr>
                  <a:cxnSpLocks/>
                </p:cNvCxnSpPr>
                <p:nvPr/>
              </p:nvCxnSpPr>
              <p:spPr>
                <a:xfrm flipH="1">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3" name="Group 142">
              <a:extLst>
                <a:ext uri="{FF2B5EF4-FFF2-40B4-BE49-F238E27FC236}">
                  <a16:creationId xmlns:a16="http://schemas.microsoft.com/office/drawing/2014/main" id="{E0470ACA-9697-66F8-3EC8-6545A2F615E9}"/>
                </a:ext>
              </a:extLst>
            </p:cNvPr>
            <p:cNvGrpSpPr/>
            <p:nvPr/>
          </p:nvGrpSpPr>
          <p:grpSpPr>
            <a:xfrm rot="5400000">
              <a:off x="2510284" y="3980782"/>
              <a:ext cx="285505" cy="684819"/>
              <a:chOff x="5377629" y="2035762"/>
              <a:chExt cx="677598" cy="926418"/>
            </a:xfrm>
          </p:grpSpPr>
          <p:sp>
            <p:nvSpPr>
              <p:cNvPr id="149" name="Rectangle 148">
                <a:extLst>
                  <a:ext uri="{FF2B5EF4-FFF2-40B4-BE49-F238E27FC236}">
                    <a16:creationId xmlns:a16="http://schemas.microsoft.com/office/drawing/2014/main" id="{27C8C520-60E7-8F6B-5A2A-7F5E62686967}"/>
                  </a:ext>
                </a:extLst>
              </p:cNvPr>
              <p:cNvSpPr/>
              <p:nvPr/>
            </p:nvSpPr>
            <p:spPr>
              <a:xfrm>
                <a:off x="5377629" y="2035762"/>
                <a:ext cx="677598" cy="91520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a:extLst>
                  <a:ext uri="{FF2B5EF4-FFF2-40B4-BE49-F238E27FC236}">
                    <a16:creationId xmlns:a16="http://schemas.microsoft.com/office/drawing/2014/main" id="{22908065-DC7A-3F07-B229-139AC65381F8}"/>
                  </a:ext>
                </a:extLst>
              </p:cNvPr>
              <p:cNvGrpSpPr/>
              <p:nvPr/>
            </p:nvGrpSpPr>
            <p:grpSpPr>
              <a:xfrm>
                <a:off x="5377629" y="2035762"/>
                <a:ext cx="677598" cy="926418"/>
                <a:chOff x="5377629" y="2035762"/>
                <a:chExt cx="677598" cy="926418"/>
              </a:xfrm>
            </p:grpSpPr>
            <p:cxnSp>
              <p:nvCxnSpPr>
                <p:cNvPr id="151" name="Straight Connector 150">
                  <a:extLst>
                    <a:ext uri="{FF2B5EF4-FFF2-40B4-BE49-F238E27FC236}">
                      <a16:creationId xmlns:a16="http://schemas.microsoft.com/office/drawing/2014/main" id="{DB7829E3-1494-E45C-B29A-EF69B1014D10}"/>
                    </a:ext>
                  </a:extLst>
                </p:cNvPr>
                <p:cNvCxnSpPr>
                  <a:cxnSpLocks/>
                </p:cNvCxnSpPr>
                <p:nvPr/>
              </p:nvCxnSpPr>
              <p:spPr>
                <a:xfrm>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614A1615-AE39-1ED1-43FD-661DA132C664}"/>
                    </a:ext>
                  </a:extLst>
                </p:cNvPr>
                <p:cNvCxnSpPr>
                  <a:cxnSpLocks/>
                </p:cNvCxnSpPr>
                <p:nvPr/>
              </p:nvCxnSpPr>
              <p:spPr>
                <a:xfrm flipH="1">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4" name="Group 143">
              <a:extLst>
                <a:ext uri="{FF2B5EF4-FFF2-40B4-BE49-F238E27FC236}">
                  <a16:creationId xmlns:a16="http://schemas.microsoft.com/office/drawing/2014/main" id="{F040070A-B8C0-0038-5E06-62D987C99EBC}"/>
                </a:ext>
              </a:extLst>
            </p:cNvPr>
            <p:cNvGrpSpPr/>
            <p:nvPr/>
          </p:nvGrpSpPr>
          <p:grpSpPr>
            <a:xfrm rot="5400000">
              <a:off x="2510284" y="4319995"/>
              <a:ext cx="285505" cy="684819"/>
              <a:chOff x="5377629" y="2035762"/>
              <a:chExt cx="677598" cy="926418"/>
            </a:xfrm>
          </p:grpSpPr>
          <p:sp>
            <p:nvSpPr>
              <p:cNvPr id="145" name="Rectangle 144">
                <a:extLst>
                  <a:ext uri="{FF2B5EF4-FFF2-40B4-BE49-F238E27FC236}">
                    <a16:creationId xmlns:a16="http://schemas.microsoft.com/office/drawing/2014/main" id="{662ED3DF-6F5D-7035-6348-B2A86D8292B1}"/>
                  </a:ext>
                </a:extLst>
              </p:cNvPr>
              <p:cNvSpPr/>
              <p:nvPr/>
            </p:nvSpPr>
            <p:spPr>
              <a:xfrm>
                <a:off x="5377629" y="2035762"/>
                <a:ext cx="677598" cy="91520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a:extLst>
                  <a:ext uri="{FF2B5EF4-FFF2-40B4-BE49-F238E27FC236}">
                    <a16:creationId xmlns:a16="http://schemas.microsoft.com/office/drawing/2014/main" id="{1D9D32A4-8477-4368-B636-D79B156E5771}"/>
                  </a:ext>
                </a:extLst>
              </p:cNvPr>
              <p:cNvGrpSpPr/>
              <p:nvPr/>
            </p:nvGrpSpPr>
            <p:grpSpPr>
              <a:xfrm>
                <a:off x="5377629" y="2035762"/>
                <a:ext cx="677598" cy="926418"/>
                <a:chOff x="5377629" y="2035762"/>
                <a:chExt cx="677598" cy="926418"/>
              </a:xfrm>
            </p:grpSpPr>
            <p:cxnSp>
              <p:nvCxnSpPr>
                <p:cNvPr id="147" name="Straight Connector 146">
                  <a:extLst>
                    <a:ext uri="{FF2B5EF4-FFF2-40B4-BE49-F238E27FC236}">
                      <a16:creationId xmlns:a16="http://schemas.microsoft.com/office/drawing/2014/main" id="{23912D81-C961-BF5B-8D51-652C9C1E1E7A}"/>
                    </a:ext>
                  </a:extLst>
                </p:cNvPr>
                <p:cNvCxnSpPr>
                  <a:cxnSpLocks/>
                </p:cNvCxnSpPr>
                <p:nvPr/>
              </p:nvCxnSpPr>
              <p:spPr>
                <a:xfrm>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9E145AB-28ED-08B2-8A17-5020748FB848}"/>
                    </a:ext>
                  </a:extLst>
                </p:cNvPr>
                <p:cNvCxnSpPr>
                  <a:cxnSpLocks/>
                </p:cNvCxnSpPr>
                <p:nvPr/>
              </p:nvCxnSpPr>
              <p:spPr>
                <a:xfrm flipH="1">
                  <a:off x="5377629" y="2035762"/>
                  <a:ext cx="677598" cy="926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159" name="TextBox 158">
            <a:extLst>
              <a:ext uri="{FF2B5EF4-FFF2-40B4-BE49-F238E27FC236}">
                <a16:creationId xmlns:a16="http://schemas.microsoft.com/office/drawing/2014/main" id="{3B7292AD-2D66-B06C-2376-13862E3C0389}"/>
              </a:ext>
            </a:extLst>
          </p:cNvPr>
          <p:cNvSpPr txBox="1"/>
          <p:nvPr/>
        </p:nvSpPr>
        <p:spPr>
          <a:xfrm>
            <a:off x="828541" y="1892916"/>
            <a:ext cx="10525259" cy="271228"/>
          </a:xfrm>
          <a:prstGeom prst="rect">
            <a:avLst/>
          </a:prstGeom>
          <a:noFill/>
        </p:spPr>
        <p:txBody>
          <a:bodyPr wrap="square">
            <a:spAutoFit/>
          </a:bodyPr>
          <a:lstStyle/>
          <a:p>
            <a:pPr algn="l">
              <a:lnSpc>
                <a:spcPct val="150000"/>
              </a:lnSpc>
            </a:pPr>
            <a:r>
              <a:rPr lang="en-US" sz="900" b="1" spc="300" dirty="0">
                <a:latin typeface="Univia Pro" pitchFamily="2" charset="77"/>
              </a:rPr>
              <a:t>EXAMPLE SLIDES:</a:t>
            </a:r>
          </a:p>
        </p:txBody>
      </p:sp>
      <p:cxnSp>
        <p:nvCxnSpPr>
          <p:cNvPr id="160" name="Straight Connector 159">
            <a:extLst>
              <a:ext uri="{FF2B5EF4-FFF2-40B4-BE49-F238E27FC236}">
                <a16:creationId xmlns:a16="http://schemas.microsoft.com/office/drawing/2014/main" id="{1179FAD6-94F4-A3D3-1CCB-8FFFB3C75A11}"/>
              </a:ext>
            </a:extLst>
          </p:cNvPr>
          <p:cNvCxnSpPr>
            <a:cxnSpLocks/>
          </p:cNvCxnSpPr>
          <p:nvPr/>
        </p:nvCxnSpPr>
        <p:spPr>
          <a:xfrm>
            <a:off x="917010" y="1458813"/>
            <a:ext cx="1036415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98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90DA0A-2427-9074-B5BD-80FC05A0D116}"/>
              </a:ext>
            </a:extLst>
          </p:cNvPr>
          <p:cNvPicPr>
            <a:picLocks noChangeAspect="1"/>
          </p:cNvPicPr>
          <p:nvPr/>
        </p:nvPicPr>
        <p:blipFill>
          <a:blip r:embed="rId2"/>
          <a:stretch>
            <a:fillRect/>
          </a:stretch>
        </p:blipFill>
        <p:spPr>
          <a:xfrm>
            <a:off x="48690" y="2171239"/>
            <a:ext cx="12136925" cy="4686761"/>
          </a:xfrm>
          <a:prstGeom prst="rect">
            <a:avLst/>
          </a:prstGeom>
        </p:spPr>
      </p:pic>
      <p:sp>
        <p:nvSpPr>
          <p:cNvPr id="5" name="TextBox 4">
            <a:extLst>
              <a:ext uri="{FF2B5EF4-FFF2-40B4-BE49-F238E27FC236}">
                <a16:creationId xmlns:a16="http://schemas.microsoft.com/office/drawing/2014/main" id="{3EF17EB0-7B17-FD4A-489A-C1B60F211C10}"/>
              </a:ext>
            </a:extLst>
          </p:cNvPr>
          <p:cNvSpPr txBox="1"/>
          <p:nvPr/>
        </p:nvSpPr>
        <p:spPr>
          <a:xfrm>
            <a:off x="1190740" y="3093562"/>
            <a:ext cx="2641975" cy="1214435"/>
          </a:xfrm>
          <a:prstGeom prst="rect">
            <a:avLst/>
          </a:prstGeom>
          <a:noFill/>
        </p:spPr>
        <p:txBody>
          <a:bodyPr wrap="square">
            <a:spAutoFit/>
          </a:bodyPr>
          <a:lstStyle/>
          <a:p>
            <a:pPr algn="ctr">
              <a:lnSpc>
                <a:spcPct val="150000"/>
              </a:lnSpc>
            </a:pPr>
            <a:r>
              <a:rPr lang="en-US" sz="1000" b="1" dirty="0">
                <a:solidFill>
                  <a:srgbClr val="00AEFF"/>
                </a:solidFill>
                <a:latin typeface="Univia Pro" pitchFamily="2" charset="77"/>
              </a:rPr>
              <a:t>SUBHEADER</a:t>
            </a:r>
            <a:endParaRPr lang="en-US" sz="1000" dirty="0">
              <a:solidFill>
                <a:srgbClr val="00AEFF"/>
              </a:solidFill>
              <a:latin typeface="Univia Pro Regular" pitchFamily="2" charset="77"/>
            </a:endParaRPr>
          </a:p>
          <a:p>
            <a:pPr algn="ctr">
              <a:lnSpc>
                <a:spcPct val="150000"/>
              </a:lnSpc>
            </a:pPr>
            <a:r>
              <a:rPr lang="en-US" sz="1000" dirty="0">
                <a:latin typeface="Univia Pro Regular" pitchFamily="2" charset="77"/>
              </a:rPr>
              <a:t>We are a globally integrated entertainment company that covers the full value chain of video game creation, development, and publishing.</a:t>
            </a:r>
          </a:p>
        </p:txBody>
      </p:sp>
      <p:sp>
        <p:nvSpPr>
          <p:cNvPr id="6" name="TextBox 5">
            <a:extLst>
              <a:ext uri="{FF2B5EF4-FFF2-40B4-BE49-F238E27FC236}">
                <a16:creationId xmlns:a16="http://schemas.microsoft.com/office/drawing/2014/main" id="{D75C3104-7C70-5960-188D-4820A619BE79}"/>
              </a:ext>
            </a:extLst>
          </p:cNvPr>
          <p:cNvSpPr txBox="1"/>
          <p:nvPr/>
        </p:nvSpPr>
        <p:spPr>
          <a:xfrm>
            <a:off x="4775012" y="3093562"/>
            <a:ext cx="2641975" cy="1214435"/>
          </a:xfrm>
          <a:prstGeom prst="rect">
            <a:avLst/>
          </a:prstGeom>
          <a:noFill/>
        </p:spPr>
        <p:txBody>
          <a:bodyPr wrap="square">
            <a:spAutoFit/>
          </a:bodyPr>
          <a:lstStyle/>
          <a:p>
            <a:pPr algn="ctr">
              <a:lnSpc>
                <a:spcPct val="150000"/>
              </a:lnSpc>
            </a:pPr>
            <a:r>
              <a:rPr lang="en-US" sz="1000" b="1" dirty="0">
                <a:solidFill>
                  <a:srgbClr val="00AEFF"/>
                </a:solidFill>
                <a:latin typeface="Univia Pro" pitchFamily="2" charset="77"/>
              </a:rPr>
              <a:t>SUBHEADER</a:t>
            </a:r>
            <a:endParaRPr lang="en-US" sz="1000" dirty="0">
              <a:solidFill>
                <a:srgbClr val="00AEFF"/>
              </a:solidFill>
              <a:latin typeface="Univia Pro Regular" pitchFamily="2" charset="77"/>
            </a:endParaRPr>
          </a:p>
          <a:p>
            <a:pPr algn="ctr">
              <a:lnSpc>
                <a:spcPct val="150000"/>
              </a:lnSpc>
            </a:pPr>
            <a:r>
              <a:rPr lang="en-US" sz="1000" dirty="0">
                <a:latin typeface="Univia Pro Regular" pitchFamily="2" charset="77"/>
              </a:rPr>
              <a:t>We are a globally integrated entertainment company that covers the full value chain of video game creation, development, and publishing.</a:t>
            </a:r>
          </a:p>
        </p:txBody>
      </p:sp>
      <p:sp>
        <p:nvSpPr>
          <p:cNvPr id="7" name="TextBox 6">
            <a:extLst>
              <a:ext uri="{FF2B5EF4-FFF2-40B4-BE49-F238E27FC236}">
                <a16:creationId xmlns:a16="http://schemas.microsoft.com/office/drawing/2014/main" id="{11FDF831-C1AF-621A-02F0-8F1985F388DC}"/>
              </a:ext>
            </a:extLst>
          </p:cNvPr>
          <p:cNvSpPr txBox="1"/>
          <p:nvPr/>
        </p:nvSpPr>
        <p:spPr>
          <a:xfrm>
            <a:off x="8359284" y="3093562"/>
            <a:ext cx="2641975" cy="1214435"/>
          </a:xfrm>
          <a:prstGeom prst="rect">
            <a:avLst/>
          </a:prstGeom>
          <a:noFill/>
        </p:spPr>
        <p:txBody>
          <a:bodyPr wrap="square">
            <a:spAutoFit/>
          </a:bodyPr>
          <a:lstStyle/>
          <a:p>
            <a:pPr algn="ctr">
              <a:lnSpc>
                <a:spcPct val="150000"/>
              </a:lnSpc>
            </a:pPr>
            <a:r>
              <a:rPr lang="en-US" sz="1000" b="1" dirty="0">
                <a:solidFill>
                  <a:srgbClr val="00AEFF"/>
                </a:solidFill>
                <a:latin typeface="Univia Pro" pitchFamily="2" charset="77"/>
              </a:rPr>
              <a:t>SUBHEADER</a:t>
            </a:r>
            <a:endParaRPr lang="en-US" sz="1000" dirty="0">
              <a:solidFill>
                <a:srgbClr val="00AEFF"/>
              </a:solidFill>
              <a:latin typeface="Univia Pro Regular" pitchFamily="2" charset="77"/>
            </a:endParaRPr>
          </a:p>
          <a:p>
            <a:pPr algn="ctr">
              <a:lnSpc>
                <a:spcPct val="150000"/>
              </a:lnSpc>
            </a:pPr>
            <a:r>
              <a:rPr lang="en-US" sz="1000" dirty="0">
                <a:latin typeface="Univia Pro Regular" pitchFamily="2" charset="77"/>
              </a:rPr>
              <a:t>We are a globally integrated entertainment company that covers the full value chain of video game creation, development, and publishing.</a:t>
            </a:r>
          </a:p>
        </p:txBody>
      </p:sp>
      <p:pic>
        <p:nvPicPr>
          <p:cNvPr id="8" name="Picture 7">
            <a:extLst>
              <a:ext uri="{FF2B5EF4-FFF2-40B4-BE49-F238E27FC236}">
                <a16:creationId xmlns:a16="http://schemas.microsoft.com/office/drawing/2014/main" id="{5BB11252-5F42-6500-90D6-3EE1198B2C54}"/>
              </a:ext>
            </a:extLst>
          </p:cNvPr>
          <p:cNvPicPr>
            <a:picLocks noChangeAspect="1"/>
          </p:cNvPicPr>
          <p:nvPr/>
        </p:nvPicPr>
        <p:blipFill>
          <a:blip r:embed="rId3"/>
          <a:stretch>
            <a:fillRect/>
          </a:stretch>
        </p:blipFill>
        <p:spPr>
          <a:xfrm>
            <a:off x="2173680" y="2247266"/>
            <a:ext cx="709548" cy="709548"/>
          </a:xfrm>
          <a:prstGeom prst="rect">
            <a:avLst/>
          </a:prstGeom>
        </p:spPr>
      </p:pic>
      <p:pic>
        <p:nvPicPr>
          <p:cNvPr id="9" name="Picture 8">
            <a:extLst>
              <a:ext uri="{FF2B5EF4-FFF2-40B4-BE49-F238E27FC236}">
                <a16:creationId xmlns:a16="http://schemas.microsoft.com/office/drawing/2014/main" id="{ACC478A6-546E-BEE8-FAC5-2E935B727FD9}"/>
              </a:ext>
            </a:extLst>
          </p:cNvPr>
          <p:cNvPicPr>
            <a:picLocks noChangeAspect="1"/>
          </p:cNvPicPr>
          <p:nvPr/>
        </p:nvPicPr>
        <p:blipFill>
          <a:blip r:embed="rId4"/>
          <a:stretch>
            <a:fillRect/>
          </a:stretch>
        </p:blipFill>
        <p:spPr>
          <a:xfrm>
            <a:off x="5833104" y="2229146"/>
            <a:ext cx="551871" cy="709548"/>
          </a:xfrm>
          <a:prstGeom prst="rect">
            <a:avLst/>
          </a:prstGeom>
        </p:spPr>
      </p:pic>
      <p:pic>
        <p:nvPicPr>
          <p:cNvPr id="10" name="Picture 9">
            <a:extLst>
              <a:ext uri="{FF2B5EF4-FFF2-40B4-BE49-F238E27FC236}">
                <a16:creationId xmlns:a16="http://schemas.microsoft.com/office/drawing/2014/main" id="{6593741A-27CB-F4D8-A0D4-7A3C07911FA6}"/>
              </a:ext>
            </a:extLst>
          </p:cNvPr>
          <p:cNvPicPr>
            <a:picLocks noChangeAspect="1"/>
          </p:cNvPicPr>
          <p:nvPr/>
        </p:nvPicPr>
        <p:blipFill>
          <a:blip r:embed="rId5"/>
          <a:stretch>
            <a:fillRect/>
          </a:stretch>
        </p:blipFill>
        <p:spPr>
          <a:xfrm>
            <a:off x="9286078" y="2229146"/>
            <a:ext cx="788389" cy="788389"/>
          </a:xfrm>
          <a:prstGeom prst="rect">
            <a:avLst/>
          </a:prstGeom>
        </p:spPr>
      </p:pic>
      <p:sp>
        <p:nvSpPr>
          <p:cNvPr id="12" name="TextBox 11">
            <a:extLst>
              <a:ext uri="{FF2B5EF4-FFF2-40B4-BE49-F238E27FC236}">
                <a16:creationId xmlns:a16="http://schemas.microsoft.com/office/drawing/2014/main" id="{847079C6-10F9-E4C2-77AB-69B97DEF17DF}"/>
              </a:ext>
            </a:extLst>
          </p:cNvPr>
          <p:cNvSpPr txBox="1"/>
          <p:nvPr/>
        </p:nvSpPr>
        <p:spPr>
          <a:xfrm>
            <a:off x="0" y="392968"/>
            <a:ext cx="12191999" cy="523220"/>
          </a:xfrm>
          <a:prstGeom prst="rect">
            <a:avLst/>
          </a:prstGeom>
          <a:noFill/>
        </p:spPr>
        <p:txBody>
          <a:bodyPr wrap="square" rtlCol="0">
            <a:spAutoFit/>
          </a:bodyPr>
          <a:lstStyle/>
          <a:p>
            <a:pPr algn="ctr"/>
            <a:r>
              <a:rPr lang="en-US" sz="2800" b="1" spc="600" dirty="0">
                <a:latin typeface="Univia Pro Black" pitchFamily="2" charset="77"/>
              </a:rPr>
              <a:t>CENTERED HEADLINE</a:t>
            </a:r>
          </a:p>
        </p:txBody>
      </p:sp>
      <p:sp>
        <p:nvSpPr>
          <p:cNvPr id="13" name="Footer Placeholder 2">
            <a:extLst>
              <a:ext uri="{FF2B5EF4-FFF2-40B4-BE49-F238E27FC236}">
                <a16:creationId xmlns:a16="http://schemas.microsoft.com/office/drawing/2014/main" id="{66138006-CB3D-AFB6-6278-C66C9F9F48BD}"/>
              </a:ext>
            </a:extLst>
          </p:cNvPr>
          <p:cNvSpPr>
            <a:spLocks noGrp="1"/>
          </p:cNvSpPr>
          <p:nvPr>
            <p:ph type="ftr" sz="quarter" idx="11"/>
          </p:nvPr>
        </p:nvSpPr>
        <p:spPr>
          <a:xfrm>
            <a:off x="837252" y="6387346"/>
            <a:ext cx="7316148" cy="365125"/>
          </a:xfrm>
        </p:spPr>
        <p:txBody>
          <a:bodyPr/>
          <a:lstStyle/>
          <a:p>
            <a:pPr algn="l"/>
            <a:r>
              <a:rPr lang="en-US" sz="700" spc="300" dirty="0">
                <a:solidFill>
                  <a:schemeClr val="tx1"/>
                </a:solidFill>
                <a:latin typeface="Univia Pro Light" pitchFamily="2" charset="77"/>
              </a:rPr>
              <a:t>MAXIMUM ENTERTAINMENT          </a:t>
            </a:r>
            <a:r>
              <a:rPr lang="en-US" sz="700" spc="300" dirty="0">
                <a:solidFill>
                  <a:srgbClr val="00AEEF"/>
                </a:solidFill>
                <a:latin typeface="Univia Pro Regular" pitchFamily="2" charset="77"/>
              </a:rPr>
              <a:t>|</a:t>
            </a:r>
            <a:r>
              <a:rPr lang="en-US" sz="700" spc="300" dirty="0">
                <a:solidFill>
                  <a:schemeClr val="tx1"/>
                </a:solidFill>
                <a:latin typeface="Univia Pro Light" pitchFamily="2" charset="77"/>
              </a:rPr>
              <a:t>          NAME OF PRESENTATION</a:t>
            </a:r>
          </a:p>
        </p:txBody>
      </p:sp>
      <p:sp>
        <p:nvSpPr>
          <p:cNvPr id="14" name="Slide Number Placeholder 3">
            <a:extLst>
              <a:ext uri="{FF2B5EF4-FFF2-40B4-BE49-F238E27FC236}">
                <a16:creationId xmlns:a16="http://schemas.microsoft.com/office/drawing/2014/main" id="{5165FC85-0D83-A0B8-AC72-70613C8459AD}"/>
              </a:ext>
            </a:extLst>
          </p:cNvPr>
          <p:cNvSpPr>
            <a:spLocks noGrp="1"/>
          </p:cNvSpPr>
          <p:nvPr>
            <p:ph type="sldNum" sz="quarter" idx="12"/>
          </p:nvPr>
        </p:nvSpPr>
        <p:spPr>
          <a:xfrm>
            <a:off x="8610600" y="6399167"/>
            <a:ext cx="2743200" cy="365125"/>
          </a:xfrm>
        </p:spPr>
        <p:txBody>
          <a:bodyPr/>
          <a:lstStyle/>
          <a:p>
            <a:fld id="{7D3F27FE-9C04-AC46-B412-C3F0F9BAE4BE}" type="slidenum">
              <a:rPr lang="en-US" sz="700" smtClean="0">
                <a:solidFill>
                  <a:srgbClr val="00AEFF"/>
                </a:solidFill>
                <a:latin typeface="Univia Pro Light" pitchFamily="2" charset="77"/>
              </a:rPr>
              <a:t>10</a:t>
            </a:fld>
            <a:endParaRPr lang="en-US" sz="700" dirty="0">
              <a:solidFill>
                <a:srgbClr val="00AEFF"/>
              </a:solidFill>
              <a:latin typeface="Univia Pro Light" pitchFamily="2" charset="77"/>
            </a:endParaRPr>
          </a:p>
        </p:txBody>
      </p:sp>
    </p:spTree>
    <p:extLst>
      <p:ext uri="{BB962C8B-B14F-4D97-AF65-F5344CB8AC3E}">
        <p14:creationId xmlns:p14="http://schemas.microsoft.com/office/powerpoint/2010/main" val="1249095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53C15F-BE65-C4DB-1DAB-32364B92CF8A}"/>
              </a:ext>
            </a:extLst>
          </p:cNvPr>
          <p:cNvSpPr/>
          <p:nvPr/>
        </p:nvSpPr>
        <p:spPr>
          <a:xfrm>
            <a:off x="919325" y="1445538"/>
            <a:ext cx="5176675" cy="54124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IMAGE PLACEMENT</a:t>
            </a:r>
          </a:p>
        </p:txBody>
      </p:sp>
      <p:pic>
        <p:nvPicPr>
          <p:cNvPr id="2" name="Picture 1">
            <a:extLst>
              <a:ext uri="{FF2B5EF4-FFF2-40B4-BE49-F238E27FC236}">
                <a16:creationId xmlns:a16="http://schemas.microsoft.com/office/drawing/2014/main" id="{2086F40B-09E7-AD11-460F-DD39555D4F03}"/>
              </a:ext>
            </a:extLst>
          </p:cNvPr>
          <p:cNvPicPr>
            <a:picLocks noChangeAspect="1"/>
          </p:cNvPicPr>
          <p:nvPr/>
        </p:nvPicPr>
        <p:blipFill rotWithShape="1">
          <a:blip r:embed="rId2"/>
          <a:srcRect b="14300"/>
          <a:stretch/>
        </p:blipFill>
        <p:spPr>
          <a:xfrm>
            <a:off x="0" y="4867179"/>
            <a:ext cx="12192000" cy="1990822"/>
          </a:xfrm>
          <a:prstGeom prst="rect">
            <a:avLst/>
          </a:prstGeom>
        </p:spPr>
      </p:pic>
      <p:sp>
        <p:nvSpPr>
          <p:cNvPr id="3" name="TextBox 2">
            <a:extLst>
              <a:ext uri="{FF2B5EF4-FFF2-40B4-BE49-F238E27FC236}">
                <a16:creationId xmlns:a16="http://schemas.microsoft.com/office/drawing/2014/main" id="{DAD426F0-F067-3BB6-5C36-3712BDE4E9BA}"/>
              </a:ext>
            </a:extLst>
          </p:cNvPr>
          <p:cNvSpPr txBox="1"/>
          <p:nvPr/>
        </p:nvSpPr>
        <p:spPr>
          <a:xfrm>
            <a:off x="828542" y="392968"/>
            <a:ext cx="11363457" cy="523220"/>
          </a:xfrm>
          <a:prstGeom prst="rect">
            <a:avLst/>
          </a:prstGeom>
          <a:noFill/>
        </p:spPr>
        <p:txBody>
          <a:bodyPr wrap="square" rtlCol="0">
            <a:spAutoFit/>
          </a:bodyPr>
          <a:lstStyle/>
          <a:p>
            <a:r>
              <a:rPr lang="en-US" sz="2800" b="1" spc="600" dirty="0">
                <a:latin typeface="Univia Pro Black" pitchFamily="2" charset="77"/>
              </a:rPr>
              <a:t>HEADLINE H1</a:t>
            </a:r>
          </a:p>
        </p:txBody>
      </p:sp>
      <p:sp>
        <p:nvSpPr>
          <p:cNvPr id="4" name="TextBox 3">
            <a:extLst>
              <a:ext uri="{FF2B5EF4-FFF2-40B4-BE49-F238E27FC236}">
                <a16:creationId xmlns:a16="http://schemas.microsoft.com/office/drawing/2014/main" id="{2C3E4E41-353C-71AD-CD85-5818FC1911F6}"/>
              </a:ext>
            </a:extLst>
          </p:cNvPr>
          <p:cNvSpPr txBox="1"/>
          <p:nvPr/>
        </p:nvSpPr>
        <p:spPr>
          <a:xfrm>
            <a:off x="6739357" y="1316164"/>
            <a:ext cx="4116542" cy="1676100"/>
          </a:xfrm>
          <a:prstGeom prst="rect">
            <a:avLst/>
          </a:prstGeom>
          <a:noFill/>
        </p:spPr>
        <p:txBody>
          <a:bodyPr wrap="square" rtlCol="0">
            <a:spAutoFit/>
          </a:bodyPr>
          <a:lstStyle/>
          <a:p>
            <a:pPr>
              <a:lnSpc>
                <a:spcPct val="150000"/>
              </a:lnSpc>
            </a:pPr>
            <a:r>
              <a:rPr lang="en-US" sz="1000" b="1" spc="300" dirty="0">
                <a:solidFill>
                  <a:srgbClr val="00AEFF"/>
                </a:solidFill>
                <a:latin typeface="Univia Pro Ultra" pitchFamily="2" charset="77"/>
              </a:rPr>
              <a:t>SECONDARY HEADLINE H2</a:t>
            </a:r>
          </a:p>
          <a:p>
            <a:pPr>
              <a:lnSpc>
                <a:spcPct val="150000"/>
              </a:lnSpc>
            </a:pPr>
            <a:endParaRPr lang="en-US" sz="1000" dirty="0">
              <a:latin typeface="Univia Pro Regular" pitchFamily="2" charset="77"/>
            </a:endParaRPr>
          </a:p>
          <a:p>
            <a:pPr>
              <a:lnSpc>
                <a:spcPct val="150000"/>
              </a:lnSpc>
            </a:pPr>
            <a:r>
              <a:rPr lang="en-US" sz="1000" dirty="0">
                <a:latin typeface="Univia Pro Regular" pitchFamily="2" charset="77"/>
              </a:rPr>
              <a:t>Secondary headline in Univia Pro Ultra 10pt with wide tracking. Body copy in Univia Pro Regular 10pt. The secondary headline should  have lower hierarchy than the main headline.  Use the same size as the body copy, while maintaining the weight and wider kerning of the main headline.</a:t>
            </a:r>
          </a:p>
        </p:txBody>
      </p:sp>
      <p:sp>
        <p:nvSpPr>
          <p:cNvPr id="6" name="TextBox 5">
            <a:extLst>
              <a:ext uri="{FF2B5EF4-FFF2-40B4-BE49-F238E27FC236}">
                <a16:creationId xmlns:a16="http://schemas.microsoft.com/office/drawing/2014/main" id="{24A9FCE5-DFA2-C6B2-F870-C40542FBEDD7}"/>
              </a:ext>
            </a:extLst>
          </p:cNvPr>
          <p:cNvSpPr txBox="1"/>
          <p:nvPr/>
        </p:nvSpPr>
        <p:spPr>
          <a:xfrm>
            <a:off x="6739357" y="3552736"/>
            <a:ext cx="4116542" cy="1676100"/>
          </a:xfrm>
          <a:prstGeom prst="rect">
            <a:avLst/>
          </a:prstGeom>
          <a:noFill/>
        </p:spPr>
        <p:txBody>
          <a:bodyPr wrap="square" rtlCol="0">
            <a:spAutoFit/>
          </a:bodyPr>
          <a:lstStyle/>
          <a:p>
            <a:pPr>
              <a:lnSpc>
                <a:spcPct val="150000"/>
              </a:lnSpc>
            </a:pPr>
            <a:r>
              <a:rPr lang="en-US" sz="1000" b="1" spc="300" dirty="0">
                <a:solidFill>
                  <a:srgbClr val="00AEFF"/>
                </a:solidFill>
                <a:latin typeface="Univia Pro Ultra" pitchFamily="2" charset="77"/>
              </a:rPr>
              <a:t>SECONDARY HEADLINE H2</a:t>
            </a:r>
          </a:p>
          <a:p>
            <a:pPr>
              <a:lnSpc>
                <a:spcPct val="150000"/>
              </a:lnSpc>
            </a:pPr>
            <a:endParaRPr lang="en-US" sz="1000" dirty="0">
              <a:latin typeface="Univia Pro Regular" pitchFamily="2" charset="77"/>
            </a:endParaRPr>
          </a:p>
          <a:p>
            <a:pPr>
              <a:lnSpc>
                <a:spcPct val="150000"/>
              </a:lnSpc>
            </a:pPr>
            <a:r>
              <a:rPr lang="en-US" sz="1000" dirty="0">
                <a:latin typeface="Univia Pro Regular" pitchFamily="2" charset="77"/>
              </a:rPr>
              <a:t>Secondary headline in Univia Pro Ultra 10pt with wide tracking. Body copy in Univia Pro Regular 10pt. The secondary headline should  have lower hierarchy than the main headline.  Use the same size as the body copy, while maintaining the weight and wider kerning of the main headline.</a:t>
            </a:r>
          </a:p>
        </p:txBody>
      </p:sp>
      <p:sp>
        <p:nvSpPr>
          <p:cNvPr id="7" name="Footer Placeholder 2">
            <a:extLst>
              <a:ext uri="{FF2B5EF4-FFF2-40B4-BE49-F238E27FC236}">
                <a16:creationId xmlns:a16="http://schemas.microsoft.com/office/drawing/2014/main" id="{2C5E79F5-40A0-7849-57EB-21AB7BB4C023}"/>
              </a:ext>
            </a:extLst>
          </p:cNvPr>
          <p:cNvSpPr>
            <a:spLocks noGrp="1"/>
          </p:cNvSpPr>
          <p:nvPr>
            <p:ph type="ftr" sz="quarter" idx="11"/>
          </p:nvPr>
        </p:nvSpPr>
        <p:spPr>
          <a:xfrm>
            <a:off x="837252" y="6387346"/>
            <a:ext cx="7316148" cy="365125"/>
          </a:xfrm>
        </p:spPr>
        <p:txBody>
          <a:bodyPr/>
          <a:lstStyle/>
          <a:p>
            <a:pPr algn="l"/>
            <a:r>
              <a:rPr lang="en-US" sz="700" spc="300" dirty="0">
                <a:solidFill>
                  <a:schemeClr val="tx1"/>
                </a:solidFill>
                <a:latin typeface="Univia Pro Light" pitchFamily="2" charset="77"/>
              </a:rPr>
              <a:t>MAXIMUM ENTERTAINMENT         </a:t>
            </a:r>
            <a:r>
              <a:rPr lang="en-US" sz="700" spc="300" dirty="0">
                <a:solidFill>
                  <a:schemeClr val="bg1"/>
                </a:solidFill>
                <a:latin typeface="Univia Pro Light" pitchFamily="2" charset="77"/>
              </a:rPr>
              <a:t> </a:t>
            </a:r>
            <a:r>
              <a:rPr lang="en-US" sz="700" spc="300" dirty="0">
                <a:solidFill>
                  <a:schemeClr val="bg1"/>
                </a:solidFill>
                <a:latin typeface="Univia Pro Regular" pitchFamily="2" charset="77"/>
              </a:rPr>
              <a:t>|</a:t>
            </a:r>
            <a:r>
              <a:rPr lang="en-US" sz="700" spc="300" dirty="0">
                <a:solidFill>
                  <a:schemeClr val="bg1"/>
                </a:solidFill>
                <a:latin typeface="Univia Pro Light" pitchFamily="2" charset="77"/>
              </a:rPr>
              <a:t>          </a:t>
            </a:r>
            <a:r>
              <a:rPr lang="en-US" sz="700" spc="300" dirty="0">
                <a:solidFill>
                  <a:schemeClr val="tx1"/>
                </a:solidFill>
                <a:latin typeface="Univia Pro Light" pitchFamily="2" charset="77"/>
              </a:rPr>
              <a:t>NAME OF PRESENTATION</a:t>
            </a:r>
          </a:p>
        </p:txBody>
      </p:sp>
      <p:sp>
        <p:nvSpPr>
          <p:cNvPr id="8" name="Slide Number Placeholder 3">
            <a:extLst>
              <a:ext uri="{FF2B5EF4-FFF2-40B4-BE49-F238E27FC236}">
                <a16:creationId xmlns:a16="http://schemas.microsoft.com/office/drawing/2014/main" id="{1AC20797-F015-9D04-9B57-1D53B179AB8C}"/>
              </a:ext>
            </a:extLst>
          </p:cNvPr>
          <p:cNvSpPr>
            <a:spLocks noGrp="1"/>
          </p:cNvSpPr>
          <p:nvPr>
            <p:ph type="sldNum" sz="quarter" idx="12"/>
          </p:nvPr>
        </p:nvSpPr>
        <p:spPr>
          <a:xfrm>
            <a:off x="8610600" y="6399167"/>
            <a:ext cx="2743200" cy="365125"/>
          </a:xfrm>
        </p:spPr>
        <p:txBody>
          <a:bodyPr/>
          <a:lstStyle/>
          <a:p>
            <a:fld id="{7D3F27FE-9C04-AC46-B412-C3F0F9BAE4BE}" type="slidenum">
              <a:rPr lang="en-US" sz="700" smtClean="0">
                <a:solidFill>
                  <a:schemeClr val="bg1"/>
                </a:solidFill>
                <a:latin typeface="Univia Pro Light" pitchFamily="2" charset="77"/>
              </a:rPr>
              <a:t>11</a:t>
            </a:fld>
            <a:endParaRPr lang="en-US" sz="700" dirty="0">
              <a:solidFill>
                <a:schemeClr val="bg1"/>
              </a:solidFill>
              <a:latin typeface="Univia Pro Light" pitchFamily="2" charset="77"/>
            </a:endParaRPr>
          </a:p>
        </p:txBody>
      </p:sp>
    </p:spTree>
    <p:extLst>
      <p:ext uri="{BB962C8B-B14F-4D97-AF65-F5344CB8AC3E}">
        <p14:creationId xmlns:p14="http://schemas.microsoft.com/office/powerpoint/2010/main" val="659034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F8E497C-0298-6682-7B57-19350E9C1C4F}"/>
              </a:ext>
            </a:extLst>
          </p:cNvPr>
          <p:cNvSpPr/>
          <p:nvPr/>
        </p:nvSpPr>
        <p:spPr>
          <a:xfrm>
            <a:off x="4450803" y="1229765"/>
            <a:ext cx="3290393" cy="510670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D97E8019-9EC4-ECB2-EF9A-B1CA2BE62427}"/>
              </a:ext>
            </a:extLst>
          </p:cNvPr>
          <p:cNvSpPr/>
          <p:nvPr/>
        </p:nvSpPr>
        <p:spPr>
          <a:xfrm>
            <a:off x="7990837" y="1229765"/>
            <a:ext cx="3290393" cy="510670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a:solidFill>
                  <a:schemeClr val="tx1"/>
                </a:solidFill>
              </a:rPr>
              <a:t>IMAGE</a:t>
            </a:r>
          </a:p>
        </p:txBody>
      </p:sp>
      <p:sp>
        <p:nvSpPr>
          <p:cNvPr id="4" name="Rectangle 3">
            <a:extLst>
              <a:ext uri="{FF2B5EF4-FFF2-40B4-BE49-F238E27FC236}">
                <a16:creationId xmlns:a16="http://schemas.microsoft.com/office/drawing/2014/main" id="{BDB2C6BE-82CF-CD97-CE66-6F97CBDF2464}"/>
              </a:ext>
            </a:extLst>
          </p:cNvPr>
          <p:cNvSpPr/>
          <p:nvPr/>
        </p:nvSpPr>
        <p:spPr>
          <a:xfrm>
            <a:off x="915672" y="1229765"/>
            <a:ext cx="3290393" cy="510670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5" name="TextBox 3">
            <a:extLst>
              <a:ext uri="{FF2B5EF4-FFF2-40B4-BE49-F238E27FC236}">
                <a16:creationId xmlns:a16="http://schemas.microsoft.com/office/drawing/2014/main" id="{A2D2BFDF-C9BD-E893-5DC1-F809BC9D95A3}"/>
              </a:ext>
            </a:extLst>
          </p:cNvPr>
          <p:cNvSpPr txBox="1"/>
          <p:nvPr/>
        </p:nvSpPr>
        <p:spPr>
          <a:xfrm>
            <a:off x="1211550" y="1503135"/>
            <a:ext cx="2820579" cy="302647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20000"/>
              </a:lnSpc>
            </a:pPr>
            <a:r>
              <a:rPr lang="en-US" sz="1000" b="1" spc="300" dirty="0">
                <a:solidFill>
                  <a:srgbClr val="00B0F0"/>
                </a:solidFill>
                <a:latin typeface="Univia Pro" pitchFamily="2" charset="77"/>
              </a:rPr>
              <a:t>HEADLINE H2</a:t>
            </a:r>
          </a:p>
          <a:p>
            <a:pPr>
              <a:lnSpc>
                <a:spcPct val="120000"/>
              </a:lnSpc>
            </a:pPr>
            <a:endParaRPr lang="en-US" sz="1000" dirty="0">
              <a:latin typeface="Univia Pro Regular" pitchFamily="2" charset="77"/>
            </a:endParaRPr>
          </a:p>
          <a:p>
            <a:pPr marL="171450" indent="-171450">
              <a:lnSpc>
                <a:spcPct val="120000"/>
              </a:lnSpc>
              <a:buClr>
                <a:srgbClr val="00AEFF"/>
              </a:buClr>
              <a:buFont typeface="Arial" panose="020B0604020202020204" pitchFamily="34" charset="0"/>
              <a:buChar char="•"/>
            </a:pPr>
            <a:r>
              <a:rPr lang="en-US" sz="1000" dirty="0">
                <a:latin typeface="Univia Pro Regular" pitchFamily="2" charset="77"/>
              </a:rPr>
              <a:t>Bullet Point</a:t>
            </a:r>
            <a:br>
              <a:rPr lang="en-US" sz="1000" dirty="0">
                <a:latin typeface="Univia Pro Regular" pitchFamily="2" charset="77"/>
              </a:rPr>
            </a:br>
            <a:r>
              <a:rPr lang="en-US" sz="1000" dirty="0">
                <a:solidFill>
                  <a:schemeClr val="bg1">
                    <a:lumMod val="50000"/>
                  </a:schemeClr>
                </a:solidFill>
                <a:latin typeface="Univia Pro Regular" pitchFamily="2" charset="77"/>
              </a:rPr>
              <a:t>More info</a:t>
            </a:r>
          </a:p>
          <a:p>
            <a:pPr marL="171450" indent="-171450">
              <a:lnSpc>
                <a:spcPct val="120000"/>
              </a:lnSpc>
              <a:buClr>
                <a:srgbClr val="00AEFF"/>
              </a:buClr>
              <a:buFont typeface="Arial" panose="020B0604020202020204" pitchFamily="34" charset="0"/>
              <a:buChar char="•"/>
            </a:pPr>
            <a:endParaRPr lang="en-US" sz="1000" dirty="0">
              <a:latin typeface="Univia Pro Regular" pitchFamily="2" charset="77"/>
            </a:endParaRPr>
          </a:p>
          <a:p>
            <a:pPr marL="171450" indent="-171450">
              <a:lnSpc>
                <a:spcPct val="120000"/>
              </a:lnSpc>
              <a:buClr>
                <a:srgbClr val="00AEFF"/>
              </a:buClr>
              <a:buFont typeface="Arial" panose="020B0604020202020204" pitchFamily="34" charset="0"/>
              <a:buChar char="•"/>
            </a:pPr>
            <a:r>
              <a:rPr lang="en-US" sz="1000" dirty="0">
                <a:latin typeface="Univia Pro Regular" pitchFamily="2" charset="77"/>
              </a:rPr>
              <a:t>Bullet Point</a:t>
            </a:r>
            <a:br>
              <a:rPr lang="en-US" sz="1000" dirty="0">
                <a:latin typeface="Univia Pro Regular" pitchFamily="2" charset="77"/>
              </a:rPr>
            </a:br>
            <a:r>
              <a:rPr lang="en-US" sz="1000" dirty="0">
                <a:solidFill>
                  <a:schemeClr val="bg1">
                    <a:lumMod val="50000"/>
                  </a:schemeClr>
                </a:solidFill>
                <a:latin typeface="Univia Pro Regular" pitchFamily="2" charset="77"/>
              </a:rPr>
              <a:t>More info</a:t>
            </a:r>
            <a:br>
              <a:rPr lang="en-US" sz="1000" dirty="0">
                <a:latin typeface="Univia Pro Regular" pitchFamily="2" charset="77"/>
              </a:rPr>
            </a:br>
            <a:endParaRPr lang="en-US" sz="1000" dirty="0">
              <a:solidFill>
                <a:schemeClr val="bg1">
                  <a:lumMod val="50000"/>
                </a:schemeClr>
              </a:solidFill>
              <a:latin typeface="Univia Pro Regular" pitchFamily="2" charset="77"/>
            </a:endParaRPr>
          </a:p>
          <a:p>
            <a:pPr marL="171450" indent="-171450">
              <a:lnSpc>
                <a:spcPct val="120000"/>
              </a:lnSpc>
              <a:buClr>
                <a:srgbClr val="00AEFF"/>
              </a:buClr>
              <a:buFont typeface="Arial" panose="020B0604020202020204" pitchFamily="34" charset="0"/>
              <a:buChar char="•"/>
            </a:pPr>
            <a:r>
              <a:rPr lang="en-US" sz="1000" dirty="0">
                <a:latin typeface="Univia Pro Regular" pitchFamily="2" charset="77"/>
              </a:rPr>
              <a:t>Bullet Point</a:t>
            </a:r>
            <a:br>
              <a:rPr lang="en-US" sz="1000" dirty="0">
                <a:latin typeface="Univia Pro Regular" pitchFamily="2" charset="77"/>
              </a:rPr>
            </a:br>
            <a:r>
              <a:rPr lang="en-US" sz="1000" dirty="0">
                <a:solidFill>
                  <a:schemeClr val="bg1">
                    <a:lumMod val="50000"/>
                  </a:schemeClr>
                </a:solidFill>
                <a:latin typeface="Univia Pro Regular" pitchFamily="2" charset="77"/>
              </a:rPr>
              <a:t>More info</a:t>
            </a:r>
          </a:p>
          <a:p>
            <a:pPr>
              <a:lnSpc>
                <a:spcPct val="120000"/>
              </a:lnSpc>
              <a:buClr>
                <a:srgbClr val="00AEFF"/>
              </a:buClr>
            </a:pPr>
            <a:endParaRPr lang="en-US" sz="1000" dirty="0">
              <a:latin typeface="Univia Pro Regular" pitchFamily="2" charset="77"/>
            </a:endParaRPr>
          </a:p>
          <a:p>
            <a:pPr marL="171450" indent="-171450">
              <a:lnSpc>
                <a:spcPct val="120000"/>
              </a:lnSpc>
              <a:buClr>
                <a:srgbClr val="00AEFF"/>
              </a:buClr>
              <a:buFont typeface="Arial" panose="020B0604020202020204" pitchFamily="34" charset="0"/>
              <a:buChar char="•"/>
            </a:pPr>
            <a:r>
              <a:rPr lang="en-US" sz="1000" dirty="0">
                <a:latin typeface="Univia Pro Regular" pitchFamily="2" charset="77"/>
              </a:rPr>
              <a:t>Bullet Point</a:t>
            </a:r>
            <a:br>
              <a:rPr lang="en-US" sz="1000" dirty="0">
                <a:latin typeface="Univia Pro Regular" pitchFamily="2" charset="77"/>
              </a:rPr>
            </a:br>
            <a:r>
              <a:rPr lang="en-US" sz="1000" dirty="0">
                <a:solidFill>
                  <a:schemeClr val="bg1">
                    <a:lumMod val="50000"/>
                  </a:schemeClr>
                </a:solidFill>
                <a:latin typeface="Univia Pro Regular" pitchFamily="2" charset="77"/>
              </a:rPr>
              <a:t>More info</a:t>
            </a:r>
          </a:p>
          <a:p>
            <a:pPr>
              <a:lnSpc>
                <a:spcPct val="120000"/>
              </a:lnSpc>
              <a:buClr>
                <a:srgbClr val="00AEFF"/>
              </a:buClr>
            </a:pPr>
            <a:endParaRPr lang="en-US" sz="1000" dirty="0">
              <a:latin typeface="Univia Pro Regular" pitchFamily="2" charset="77"/>
            </a:endParaRPr>
          </a:p>
          <a:p>
            <a:pPr marL="171450" indent="-171450">
              <a:lnSpc>
                <a:spcPct val="120000"/>
              </a:lnSpc>
              <a:buClr>
                <a:srgbClr val="00AEFF"/>
              </a:buClr>
              <a:buFont typeface="Arial" panose="020B0604020202020204" pitchFamily="34" charset="0"/>
              <a:buChar char="•"/>
            </a:pPr>
            <a:r>
              <a:rPr lang="en-US" sz="1000" dirty="0">
                <a:latin typeface="Univia Pro Regular" pitchFamily="2" charset="77"/>
              </a:rPr>
              <a:t>Bullet Point</a:t>
            </a:r>
            <a:br>
              <a:rPr lang="en-US" sz="1000" dirty="0">
                <a:latin typeface="Univia Pro Regular" pitchFamily="2" charset="77"/>
              </a:rPr>
            </a:br>
            <a:r>
              <a:rPr lang="en-US" sz="1000" dirty="0">
                <a:solidFill>
                  <a:schemeClr val="bg1">
                    <a:lumMod val="50000"/>
                  </a:schemeClr>
                </a:solidFill>
                <a:latin typeface="Univia Pro Regular" pitchFamily="2" charset="77"/>
              </a:rPr>
              <a:t>More info</a:t>
            </a:r>
          </a:p>
        </p:txBody>
      </p:sp>
      <p:sp>
        <p:nvSpPr>
          <p:cNvPr id="6" name="Rectangle 5">
            <a:extLst>
              <a:ext uri="{FF2B5EF4-FFF2-40B4-BE49-F238E27FC236}">
                <a16:creationId xmlns:a16="http://schemas.microsoft.com/office/drawing/2014/main" id="{55548FF3-861A-67FF-3239-DE812A6AA6BD}"/>
              </a:ext>
            </a:extLst>
          </p:cNvPr>
          <p:cNvSpPr/>
          <p:nvPr/>
        </p:nvSpPr>
        <p:spPr>
          <a:xfrm>
            <a:off x="5035146" y="1503135"/>
            <a:ext cx="2223880" cy="284180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20000"/>
              </a:lnSpc>
            </a:pPr>
            <a:r>
              <a:rPr lang="en-US" sz="1000" b="1" spc="300" dirty="0">
                <a:solidFill>
                  <a:srgbClr val="00B0F0"/>
                </a:solidFill>
                <a:latin typeface="Univia Pro" pitchFamily="2" charset="77"/>
              </a:rPr>
              <a:t>HEADLINE H2</a:t>
            </a:r>
          </a:p>
          <a:p>
            <a:pPr>
              <a:lnSpc>
                <a:spcPct val="120000"/>
              </a:lnSpc>
            </a:pPr>
            <a:endParaRPr lang="en-US" sz="1000" dirty="0">
              <a:latin typeface="Univia Pro Regular" pitchFamily="2" charset="77"/>
            </a:endParaRPr>
          </a:p>
          <a:p>
            <a:pPr marL="171450" indent="-171450">
              <a:lnSpc>
                <a:spcPct val="120000"/>
              </a:lnSpc>
              <a:buClr>
                <a:srgbClr val="00AEFF"/>
              </a:buClr>
              <a:buFont typeface="Arial" panose="020B0604020202020204" pitchFamily="34" charset="0"/>
              <a:buChar char="•"/>
            </a:pPr>
            <a:r>
              <a:rPr lang="en-US" sz="1000" dirty="0">
                <a:latin typeface="Univia Pro Regular" pitchFamily="2" charset="77"/>
              </a:rPr>
              <a:t>Bullet Point</a:t>
            </a:r>
          </a:p>
          <a:p>
            <a:pPr marL="171450" indent="-171450">
              <a:lnSpc>
                <a:spcPct val="120000"/>
              </a:lnSpc>
              <a:buClr>
                <a:srgbClr val="00AEFF"/>
              </a:buClr>
              <a:buFont typeface="Arial" panose="020B0604020202020204" pitchFamily="34" charset="0"/>
              <a:buChar char="•"/>
            </a:pPr>
            <a:endParaRPr lang="en-US" sz="1000" dirty="0">
              <a:latin typeface="Univia Pro Regular" pitchFamily="2" charset="77"/>
            </a:endParaRPr>
          </a:p>
          <a:p>
            <a:pPr marL="171450" indent="-171450">
              <a:lnSpc>
                <a:spcPct val="120000"/>
              </a:lnSpc>
              <a:buClr>
                <a:srgbClr val="00AEFF"/>
              </a:buClr>
              <a:buFont typeface="Arial" panose="020B0604020202020204" pitchFamily="34" charset="0"/>
              <a:buChar char="•"/>
            </a:pPr>
            <a:r>
              <a:rPr lang="en-US" sz="1000" dirty="0">
                <a:latin typeface="Univia Pro Regular" pitchFamily="2" charset="77"/>
              </a:rPr>
              <a:t>Bullet Point</a:t>
            </a:r>
          </a:p>
          <a:p>
            <a:pPr marL="171450" indent="-171450">
              <a:lnSpc>
                <a:spcPct val="120000"/>
              </a:lnSpc>
              <a:buClr>
                <a:srgbClr val="00AEFF"/>
              </a:buClr>
              <a:buFont typeface="Arial" panose="020B0604020202020204" pitchFamily="34" charset="0"/>
              <a:buChar char="•"/>
            </a:pPr>
            <a:endParaRPr lang="en-US" sz="1000" dirty="0">
              <a:latin typeface="Univia Pro Regular" pitchFamily="2" charset="77"/>
            </a:endParaRPr>
          </a:p>
          <a:p>
            <a:pPr marL="171450" indent="-171450">
              <a:lnSpc>
                <a:spcPct val="120000"/>
              </a:lnSpc>
              <a:buClr>
                <a:srgbClr val="00AEFF"/>
              </a:buClr>
              <a:buFont typeface="Arial" panose="020B0604020202020204" pitchFamily="34" charset="0"/>
              <a:buChar char="•"/>
            </a:pPr>
            <a:r>
              <a:rPr lang="en-US" sz="1000" dirty="0">
                <a:latin typeface="Univia Pro Regular" pitchFamily="2" charset="77"/>
              </a:rPr>
              <a:t>Bullet Point</a:t>
            </a:r>
          </a:p>
          <a:p>
            <a:pPr marL="171450" indent="-171450">
              <a:lnSpc>
                <a:spcPct val="120000"/>
              </a:lnSpc>
              <a:buClr>
                <a:srgbClr val="00AEFF"/>
              </a:buClr>
              <a:buFont typeface="Arial" panose="020B0604020202020204" pitchFamily="34" charset="0"/>
              <a:buChar char="•"/>
            </a:pPr>
            <a:endParaRPr lang="en-US" sz="1000" dirty="0">
              <a:latin typeface="Univia Pro Regular" pitchFamily="2" charset="77"/>
            </a:endParaRPr>
          </a:p>
          <a:p>
            <a:pPr marL="171450" indent="-171450">
              <a:lnSpc>
                <a:spcPct val="120000"/>
              </a:lnSpc>
              <a:buClr>
                <a:srgbClr val="00AEFF"/>
              </a:buClr>
              <a:buFont typeface="Arial" panose="020B0604020202020204" pitchFamily="34" charset="0"/>
              <a:buChar char="•"/>
            </a:pPr>
            <a:r>
              <a:rPr lang="en-US" sz="1000" dirty="0">
                <a:latin typeface="Univia Pro Regular" pitchFamily="2" charset="77"/>
              </a:rPr>
              <a:t>Bullet Point</a:t>
            </a:r>
          </a:p>
          <a:p>
            <a:pPr marL="171450" indent="-171450">
              <a:lnSpc>
                <a:spcPct val="120000"/>
              </a:lnSpc>
              <a:buClr>
                <a:srgbClr val="00AEFF"/>
              </a:buClr>
              <a:buFont typeface="Arial" panose="020B0604020202020204" pitchFamily="34" charset="0"/>
              <a:buChar char="•"/>
            </a:pPr>
            <a:endParaRPr lang="en-US" sz="1000" dirty="0">
              <a:latin typeface="Univia Pro Regular" pitchFamily="2" charset="77"/>
            </a:endParaRPr>
          </a:p>
          <a:p>
            <a:pPr marL="171450" indent="-171450">
              <a:lnSpc>
                <a:spcPct val="120000"/>
              </a:lnSpc>
              <a:buClr>
                <a:srgbClr val="00AEFF"/>
              </a:buClr>
              <a:buFont typeface="Arial" panose="020B0604020202020204" pitchFamily="34" charset="0"/>
              <a:buChar char="•"/>
            </a:pPr>
            <a:r>
              <a:rPr lang="en-US" sz="1000" dirty="0">
                <a:latin typeface="Univia Pro Regular" pitchFamily="2" charset="77"/>
              </a:rPr>
              <a:t>Bullet Point</a:t>
            </a:r>
          </a:p>
          <a:p>
            <a:pPr marL="171450" indent="-171450">
              <a:lnSpc>
                <a:spcPct val="120000"/>
              </a:lnSpc>
              <a:buClr>
                <a:srgbClr val="00AEFF"/>
              </a:buClr>
              <a:buFont typeface="Arial" panose="020B0604020202020204" pitchFamily="34" charset="0"/>
              <a:buChar char="•"/>
            </a:pPr>
            <a:endParaRPr lang="en-US" sz="1000" dirty="0">
              <a:latin typeface="Univia Pro Regular" pitchFamily="2" charset="77"/>
            </a:endParaRPr>
          </a:p>
          <a:p>
            <a:pPr marL="171450" indent="-171450">
              <a:lnSpc>
                <a:spcPct val="120000"/>
              </a:lnSpc>
              <a:buClr>
                <a:srgbClr val="00AEFF"/>
              </a:buClr>
              <a:buFont typeface="Arial" panose="020B0604020202020204" pitchFamily="34" charset="0"/>
              <a:buChar char="•"/>
            </a:pPr>
            <a:r>
              <a:rPr lang="en-US" sz="1000" dirty="0">
                <a:latin typeface="Univia Pro Regular" pitchFamily="2" charset="77"/>
              </a:rPr>
              <a:t>Bullet Point</a:t>
            </a:r>
          </a:p>
          <a:p>
            <a:pPr marL="171450" indent="-171450">
              <a:lnSpc>
                <a:spcPct val="120000"/>
              </a:lnSpc>
              <a:buClr>
                <a:srgbClr val="00AEFF"/>
              </a:buClr>
              <a:buFont typeface="Arial" panose="020B0604020202020204" pitchFamily="34" charset="0"/>
              <a:buChar char="•"/>
            </a:pPr>
            <a:endParaRPr lang="en-US" sz="1000" dirty="0">
              <a:latin typeface="Univia Pro Regular" pitchFamily="2" charset="77"/>
            </a:endParaRPr>
          </a:p>
          <a:p>
            <a:pPr marL="171450" indent="-171450">
              <a:lnSpc>
                <a:spcPct val="120000"/>
              </a:lnSpc>
              <a:buClr>
                <a:srgbClr val="00AEFF"/>
              </a:buClr>
              <a:buFont typeface="Arial" panose="020B0604020202020204" pitchFamily="34" charset="0"/>
              <a:buChar char="•"/>
            </a:pPr>
            <a:r>
              <a:rPr lang="en-US" sz="1000" dirty="0">
                <a:latin typeface="Univia Pro Regular" pitchFamily="2" charset="77"/>
              </a:rPr>
              <a:t>Bullet Point</a:t>
            </a:r>
          </a:p>
        </p:txBody>
      </p:sp>
      <p:pic>
        <p:nvPicPr>
          <p:cNvPr id="8" name="Picture 7">
            <a:extLst>
              <a:ext uri="{FF2B5EF4-FFF2-40B4-BE49-F238E27FC236}">
                <a16:creationId xmlns:a16="http://schemas.microsoft.com/office/drawing/2014/main" id="{9CD48348-3F6C-1F9E-7FE5-3CF8B375DF28}"/>
              </a:ext>
            </a:extLst>
          </p:cNvPr>
          <p:cNvPicPr>
            <a:picLocks noChangeAspect="1"/>
          </p:cNvPicPr>
          <p:nvPr/>
        </p:nvPicPr>
        <p:blipFill>
          <a:blip r:embed="rId2"/>
          <a:stretch>
            <a:fillRect/>
          </a:stretch>
        </p:blipFill>
        <p:spPr>
          <a:xfrm>
            <a:off x="-9272" y="4278924"/>
            <a:ext cx="12215446" cy="2579076"/>
          </a:xfrm>
          <a:prstGeom prst="rect">
            <a:avLst/>
          </a:prstGeom>
        </p:spPr>
      </p:pic>
      <p:sp>
        <p:nvSpPr>
          <p:cNvPr id="10" name="TextBox 9">
            <a:extLst>
              <a:ext uri="{FF2B5EF4-FFF2-40B4-BE49-F238E27FC236}">
                <a16:creationId xmlns:a16="http://schemas.microsoft.com/office/drawing/2014/main" id="{CE24C280-6426-A1E2-0BF8-352559E79125}"/>
              </a:ext>
            </a:extLst>
          </p:cNvPr>
          <p:cNvSpPr txBox="1"/>
          <p:nvPr/>
        </p:nvSpPr>
        <p:spPr>
          <a:xfrm>
            <a:off x="0" y="392968"/>
            <a:ext cx="12191999" cy="523220"/>
          </a:xfrm>
          <a:prstGeom prst="rect">
            <a:avLst/>
          </a:prstGeom>
          <a:noFill/>
        </p:spPr>
        <p:txBody>
          <a:bodyPr wrap="square" rtlCol="0">
            <a:spAutoFit/>
          </a:bodyPr>
          <a:lstStyle/>
          <a:p>
            <a:pPr algn="ctr"/>
            <a:r>
              <a:rPr lang="en-US" sz="2800" b="1" spc="600" dirty="0">
                <a:latin typeface="Univia Pro Black" pitchFamily="2" charset="77"/>
              </a:rPr>
              <a:t>CENTERED HEADLINE</a:t>
            </a:r>
          </a:p>
        </p:txBody>
      </p:sp>
      <p:pic>
        <p:nvPicPr>
          <p:cNvPr id="11" name="Picture 10">
            <a:extLst>
              <a:ext uri="{FF2B5EF4-FFF2-40B4-BE49-F238E27FC236}">
                <a16:creationId xmlns:a16="http://schemas.microsoft.com/office/drawing/2014/main" id="{B75BE2F9-EAC1-B5CE-3CA5-F2D874DFEADA}"/>
              </a:ext>
            </a:extLst>
          </p:cNvPr>
          <p:cNvPicPr>
            <a:picLocks noChangeAspect="1"/>
          </p:cNvPicPr>
          <p:nvPr/>
        </p:nvPicPr>
        <p:blipFill>
          <a:blip r:embed="rId3"/>
          <a:stretch>
            <a:fillRect/>
          </a:stretch>
        </p:blipFill>
        <p:spPr>
          <a:xfrm>
            <a:off x="-12700" y="5005753"/>
            <a:ext cx="12217400" cy="1864593"/>
          </a:xfrm>
          <a:prstGeom prst="rect">
            <a:avLst/>
          </a:prstGeom>
        </p:spPr>
      </p:pic>
      <p:sp>
        <p:nvSpPr>
          <p:cNvPr id="12" name="TextBox 11">
            <a:extLst>
              <a:ext uri="{FF2B5EF4-FFF2-40B4-BE49-F238E27FC236}">
                <a16:creationId xmlns:a16="http://schemas.microsoft.com/office/drawing/2014/main" id="{0DD18F3A-6891-8EF3-8F2B-55E3149C56F9}"/>
              </a:ext>
            </a:extLst>
          </p:cNvPr>
          <p:cNvSpPr txBox="1"/>
          <p:nvPr/>
        </p:nvSpPr>
        <p:spPr>
          <a:xfrm>
            <a:off x="1357110" y="5747364"/>
            <a:ext cx="4116542" cy="521938"/>
          </a:xfrm>
          <a:prstGeom prst="rect">
            <a:avLst/>
          </a:prstGeom>
          <a:noFill/>
        </p:spPr>
        <p:txBody>
          <a:bodyPr wrap="square" rtlCol="0">
            <a:spAutoFit/>
          </a:bodyPr>
          <a:lstStyle/>
          <a:p>
            <a:pPr>
              <a:lnSpc>
                <a:spcPct val="150000"/>
              </a:lnSpc>
            </a:pPr>
            <a:r>
              <a:rPr lang="en-US" sz="1000" b="1" spc="300" dirty="0">
                <a:solidFill>
                  <a:srgbClr val="00AEFF"/>
                </a:solidFill>
                <a:latin typeface="Univia Pro Ultra" pitchFamily="2" charset="77"/>
              </a:rPr>
              <a:t>SECONDARY HEADLINE H2</a:t>
            </a:r>
            <a:endParaRPr lang="en-US" sz="1000" b="1" spc="300" dirty="0">
              <a:solidFill>
                <a:schemeClr val="bg1"/>
              </a:solidFill>
              <a:latin typeface="Univia Pro Ultra" pitchFamily="2" charset="77"/>
            </a:endParaRPr>
          </a:p>
          <a:p>
            <a:pPr>
              <a:lnSpc>
                <a:spcPct val="150000"/>
              </a:lnSpc>
            </a:pPr>
            <a:r>
              <a:rPr lang="en-US" sz="1000" dirty="0">
                <a:solidFill>
                  <a:schemeClr val="bg1"/>
                </a:solidFill>
                <a:latin typeface="Univia Pro Regular" pitchFamily="2" charset="77"/>
              </a:rPr>
              <a:t>More info can go here e.g. logos or a secondary message.</a:t>
            </a:r>
          </a:p>
        </p:txBody>
      </p:sp>
      <p:sp>
        <p:nvSpPr>
          <p:cNvPr id="13" name="Footer Placeholder 2">
            <a:extLst>
              <a:ext uri="{FF2B5EF4-FFF2-40B4-BE49-F238E27FC236}">
                <a16:creationId xmlns:a16="http://schemas.microsoft.com/office/drawing/2014/main" id="{452E6CC9-538C-5E0C-AF94-83918769874F}"/>
              </a:ext>
            </a:extLst>
          </p:cNvPr>
          <p:cNvSpPr>
            <a:spLocks noGrp="1"/>
          </p:cNvSpPr>
          <p:nvPr>
            <p:ph type="ftr" sz="quarter" idx="11"/>
          </p:nvPr>
        </p:nvSpPr>
        <p:spPr>
          <a:xfrm>
            <a:off x="837252" y="6387346"/>
            <a:ext cx="7316148" cy="365125"/>
          </a:xfrm>
        </p:spPr>
        <p:txBody>
          <a:bodyPr/>
          <a:lstStyle/>
          <a:p>
            <a:pPr algn="l"/>
            <a:r>
              <a:rPr lang="en-US" sz="700" spc="300" dirty="0">
                <a:solidFill>
                  <a:schemeClr val="bg1"/>
                </a:solidFill>
                <a:latin typeface="Univia Pro Light" pitchFamily="2" charset="77"/>
              </a:rPr>
              <a:t>MAXIMUM ENTERTAINMENT          </a:t>
            </a:r>
            <a:r>
              <a:rPr lang="en-US" sz="700" spc="300" dirty="0">
                <a:solidFill>
                  <a:srgbClr val="00AEEF"/>
                </a:solidFill>
                <a:latin typeface="Univia Pro Regular" pitchFamily="2" charset="77"/>
              </a:rPr>
              <a:t>|</a:t>
            </a:r>
            <a:r>
              <a:rPr lang="en-US" sz="700" spc="300" dirty="0">
                <a:solidFill>
                  <a:schemeClr val="tx1"/>
                </a:solidFill>
                <a:latin typeface="Univia Pro Light" pitchFamily="2" charset="77"/>
              </a:rPr>
              <a:t>          </a:t>
            </a:r>
            <a:r>
              <a:rPr lang="en-US" sz="700" spc="300" dirty="0">
                <a:solidFill>
                  <a:schemeClr val="bg1"/>
                </a:solidFill>
                <a:latin typeface="Univia Pro Light" pitchFamily="2" charset="77"/>
              </a:rPr>
              <a:t>NAME OF PRESENTATION</a:t>
            </a:r>
          </a:p>
        </p:txBody>
      </p:sp>
      <p:sp>
        <p:nvSpPr>
          <p:cNvPr id="14" name="Slide Number Placeholder 3">
            <a:extLst>
              <a:ext uri="{FF2B5EF4-FFF2-40B4-BE49-F238E27FC236}">
                <a16:creationId xmlns:a16="http://schemas.microsoft.com/office/drawing/2014/main" id="{DEED43D8-8B77-249F-E909-B888AC76F401}"/>
              </a:ext>
            </a:extLst>
          </p:cNvPr>
          <p:cNvSpPr>
            <a:spLocks noGrp="1"/>
          </p:cNvSpPr>
          <p:nvPr>
            <p:ph type="sldNum" sz="quarter" idx="12"/>
          </p:nvPr>
        </p:nvSpPr>
        <p:spPr>
          <a:xfrm>
            <a:off x="8610600" y="6399167"/>
            <a:ext cx="2743200" cy="365125"/>
          </a:xfrm>
        </p:spPr>
        <p:txBody>
          <a:bodyPr/>
          <a:lstStyle/>
          <a:p>
            <a:fld id="{7D3F27FE-9C04-AC46-B412-C3F0F9BAE4BE}" type="slidenum">
              <a:rPr lang="en-US" sz="700" smtClean="0">
                <a:solidFill>
                  <a:srgbClr val="00AEFF"/>
                </a:solidFill>
                <a:latin typeface="Univia Pro Light" pitchFamily="2" charset="77"/>
              </a:rPr>
              <a:t>12</a:t>
            </a:fld>
            <a:endParaRPr lang="en-US" sz="700" dirty="0">
              <a:solidFill>
                <a:srgbClr val="00AEFF"/>
              </a:solidFill>
              <a:latin typeface="Univia Pro Light" pitchFamily="2" charset="77"/>
            </a:endParaRPr>
          </a:p>
        </p:txBody>
      </p:sp>
    </p:spTree>
    <p:extLst>
      <p:ext uri="{BB962C8B-B14F-4D97-AF65-F5344CB8AC3E}">
        <p14:creationId xmlns:p14="http://schemas.microsoft.com/office/powerpoint/2010/main" val="83168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FE0940-9100-6BFC-7E41-6EFB41268B82}"/>
              </a:ext>
            </a:extLst>
          </p:cNvPr>
          <p:cNvPicPr>
            <a:picLocks noChangeAspect="1"/>
          </p:cNvPicPr>
          <p:nvPr/>
        </p:nvPicPr>
        <p:blipFill>
          <a:blip r:embed="rId3"/>
          <a:stretch>
            <a:fillRect/>
          </a:stretch>
        </p:blipFill>
        <p:spPr>
          <a:xfrm>
            <a:off x="0" y="955964"/>
            <a:ext cx="12192000" cy="5902036"/>
          </a:xfrm>
          <a:prstGeom prst="rect">
            <a:avLst/>
          </a:prstGeom>
        </p:spPr>
      </p:pic>
      <p:sp>
        <p:nvSpPr>
          <p:cNvPr id="19" name="Rectangle 18">
            <a:extLst>
              <a:ext uri="{FF2B5EF4-FFF2-40B4-BE49-F238E27FC236}">
                <a16:creationId xmlns:a16="http://schemas.microsoft.com/office/drawing/2014/main" id="{0D84215C-AEA1-073D-C743-AB95BC8520F7}"/>
              </a:ext>
            </a:extLst>
          </p:cNvPr>
          <p:cNvSpPr/>
          <p:nvPr/>
        </p:nvSpPr>
        <p:spPr>
          <a:xfrm>
            <a:off x="798003" y="1766615"/>
            <a:ext cx="2423454" cy="3831772"/>
          </a:xfrm>
          <a:prstGeom prst="rect">
            <a:avLst/>
          </a:prstGeom>
          <a:solidFill>
            <a:srgbClr val="00AEFF"/>
          </a:solidFill>
          <a:ln w="254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CA2F3F-E1FE-F856-CC69-1D353720238F}"/>
              </a:ext>
            </a:extLst>
          </p:cNvPr>
          <p:cNvSpPr/>
          <p:nvPr/>
        </p:nvSpPr>
        <p:spPr>
          <a:xfrm>
            <a:off x="3513563" y="1766614"/>
            <a:ext cx="2423454" cy="3831772"/>
          </a:xfrm>
          <a:prstGeom prst="rect">
            <a:avLst/>
          </a:prstGeom>
          <a:solidFill>
            <a:srgbClr val="00C2E7"/>
          </a:solidFill>
          <a:ln w="25400">
            <a:solidFill>
              <a:srgbClr val="00C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DD01459-C4DD-0E15-675C-4B8967D3D088}"/>
              </a:ext>
            </a:extLst>
          </p:cNvPr>
          <p:cNvSpPr/>
          <p:nvPr/>
        </p:nvSpPr>
        <p:spPr>
          <a:xfrm>
            <a:off x="6229123" y="1766614"/>
            <a:ext cx="2423454" cy="3831772"/>
          </a:xfrm>
          <a:prstGeom prst="rect">
            <a:avLst/>
          </a:prstGeom>
          <a:solidFill>
            <a:srgbClr val="00D7E6"/>
          </a:solidFill>
          <a:ln w="25400">
            <a:solidFill>
              <a:srgbClr val="00D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8D1FBFB-5950-0A76-732A-50EC5FC58FE9}"/>
              </a:ext>
            </a:extLst>
          </p:cNvPr>
          <p:cNvSpPr/>
          <p:nvPr/>
        </p:nvSpPr>
        <p:spPr>
          <a:xfrm>
            <a:off x="8944683" y="1766614"/>
            <a:ext cx="2423454" cy="3831772"/>
          </a:xfrm>
          <a:prstGeom prst="rect">
            <a:avLst/>
          </a:prstGeom>
          <a:solidFill>
            <a:srgbClr val="01EBD6"/>
          </a:solidFill>
          <a:ln w="25400">
            <a:solidFill>
              <a:srgbClr val="00E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2">
            <a:extLst>
              <a:ext uri="{FF2B5EF4-FFF2-40B4-BE49-F238E27FC236}">
                <a16:creationId xmlns:a16="http://schemas.microsoft.com/office/drawing/2014/main" id="{F0F5682C-53FA-F277-E457-0163C03E7942}"/>
              </a:ext>
            </a:extLst>
          </p:cNvPr>
          <p:cNvSpPr>
            <a:spLocks noGrp="1"/>
          </p:cNvSpPr>
          <p:nvPr>
            <p:ph type="ftr" sz="quarter" idx="11"/>
          </p:nvPr>
        </p:nvSpPr>
        <p:spPr>
          <a:xfrm>
            <a:off x="837252" y="6387346"/>
            <a:ext cx="7316148" cy="365125"/>
          </a:xfrm>
        </p:spPr>
        <p:txBody>
          <a:bodyPr/>
          <a:lstStyle/>
          <a:p>
            <a:pPr algn="l"/>
            <a:r>
              <a:rPr lang="en-US" sz="700" spc="300" dirty="0">
                <a:solidFill>
                  <a:schemeClr val="tx1"/>
                </a:solidFill>
                <a:latin typeface="Univia Pro Light" pitchFamily="2" charset="77"/>
              </a:rPr>
              <a:t>MAXIMUM ENTERTAINMENT          </a:t>
            </a:r>
            <a:r>
              <a:rPr lang="en-US" sz="700" spc="300" dirty="0">
                <a:solidFill>
                  <a:srgbClr val="00AEEF"/>
                </a:solidFill>
                <a:latin typeface="Univia Pro Regular" pitchFamily="2" charset="77"/>
              </a:rPr>
              <a:t>|</a:t>
            </a:r>
            <a:r>
              <a:rPr lang="en-US" sz="700" spc="300" dirty="0">
                <a:solidFill>
                  <a:schemeClr val="tx1"/>
                </a:solidFill>
                <a:latin typeface="Univia Pro Light" pitchFamily="2" charset="77"/>
              </a:rPr>
              <a:t>          NAME OF PRESENTATION</a:t>
            </a:r>
          </a:p>
        </p:txBody>
      </p:sp>
      <p:sp>
        <p:nvSpPr>
          <p:cNvPr id="12" name="Slide Number Placeholder 3">
            <a:extLst>
              <a:ext uri="{FF2B5EF4-FFF2-40B4-BE49-F238E27FC236}">
                <a16:creationId xmlns:a16="http://schemas.microsoft.com/office/drawing/2014/main" id="{7ED9422B-B054-6161-A1C2-AA927401B565}"/>
              </a:ext>
            </a:extLst>
          </p:cNvPr>
          <p:cNvSpPr>
            <a:spLocks noGrp="1"/>
          </p:cNvSpPr>
          <p:nvPr>
            <p:ph type="sldNum" sz="quarter" idx="12"/>
          </p:nvPr>
        </p:nvSpPr>
        <p:spPr>
          <a:xfrm>
            <a:off x="8610600" y="6399167"/>
            <a:ext cx="2743200" cy="365125"/>
          </a:xfrm>
        </p:spPr>
        <p:txBody>
          <a:bodyPr/>
          <a:lstStyle/>
          <a:p>
            <a:fld id="{7D3F27FE-9C04-AC46-B412-C3F0F9BAE4BE}" type="slidenum">
              <a:rPr lang="en-US" sz="700" smtClean="0">
                <a:solidFill>
                  <a:srgbClr val="00AEFF"/>
                </a:solidFill>
                <a:latin typeface="Univia Pro Light" pitchFamily="2" charset="77"/>
              </a:rPr>
              <a:t>13</a:t>
            </a:fld>
            <a:endParaRPr lang="en-US" sz="700" dirty="0">
              <a:solidFill>
                <a:srgbClr val="00AEFF"/>
              </a:solidFill>
              <a:latin typeface="Univia Pro Light" pitchFamily="2" charset="77"/>
            </a:endParaRPr>
          </a:p>
        </p:txBody>
      </p:sp>
      <p:sp>
        <p:nvSpPr>
          <p:cNvPr id="17" name="TextBox 16">
            <a:extLst>
              <a:ext uri="{FF2B5EF4-FFF2-40B4-BE49-F238E27FC236}">
                <a16:creationId xmlns:a16="http://schemas.microsoft.com/office/drawing/2014/main" id="{98D6D1D1-A6CD-5977-6D29-B2050D0C3B66}"/>
              </a:ext>
            </a:extLst>
          </p:cNvPr>
          <p:cNvSpPr txBox="1"/>
          <p:nvPr/>
        </p:nvSpPr>
        <p:spPr>
          <a:xfrm>
            <a:off x="941219" y="2260300"/>
            <a:ext cx="2137021" cy="1445267"/>
          </a:xfrm>
          <a:prstGeom prst="rect">
            <a:avLst/>
          </a:prstGeom>
          <a:noFill/>
        </p:spPr>
        <p:txBody>
          <a:bodyPr wrap="square">
            <a:spAutoFit/>
          </a:bodyPr>
          <a:lstStyle/>
          <a:p>
            <a:pPr algn="l">
              <a:lnSpc>
                <a:spcPct val="150000"/>
              </a:lnSpc>
            </a:pPr>
            <a:r>
              <a:rPr lang="en-US" sz="1000" b="1" dirty="0">
                <a:latin typeface="Univia Pro" pitchFamily="2" charset="77"/>
              </a:rPr>
              <a:t>SECONDARY</a:t>
            </a:r>
            <a:endParaRPr lang="en-US" sz="1000" dirty="0">
              <a:latin typeface="Univia Pro Regular" pitchFamily="2" charset="77"/>
            </a:endParaRPr>
          </a:p>
          <a:p>
            <a:pPr>
              <a:lnSpc>
                <a:spcPct val="150000"/>
              </a:lnSpc>
            </a:pPr>
            <a:r>
              <a:rPr lang="en-US" sz="1000" dirty="0">
                <a:latin typeface="Univia Pro Regular" pitchFamily="2" charset="77"/>
              </a:rPr>
              <a:t>We are a globally integrated entertainment company that covers the full value chain of video game creation, development, and publishing.</a:t>
            </a:r>
          </a:p>
        </p:txBody>
      </p:sp>
      <p:sp>
        <p:nvSpPr>
          <p:cNvPr id="20" name="TextBox 19">
            <a:extLst>
              <a:ext uri="{FF2B5EF4-FFF2-40B4-BE49-F238E27FC236}">
                <a16:creationId xmlns:a16="http://schemas.microsoft.com/office/drawing/2014/main" id="{F3A6EC02-810F-9BED-EEA8-50B55009EA1C}"/>
              </a:ext>
            </a:extLst>
          </p:cNvPr>
          <p:cNvSpPr txBox="1"/>
          <p:nvPr/>
        </p:nvSpPr>
        <p:spPr>
          <a:xfrm>
            <a:off x="3654642" y="2260300"/>
            <a:ext cx="2137021" cy="1445267"/>
          </a:xfrm>
          <a:prstGeom prst="rect">
            <a:avLst/>
          </a:prstGeom>
          <a:noFill/>
        </p:spPr>
        <p:txBody>
          <a:bodyPr wrap="square">
            <a:spAutoFit/>
          </a:bodyPr>
          <a:lstStyle/>
          <a:p>
            <a:pPr algn="l">
              <a:lnSpc>
                <a:spcPct val="150000"/>
              </a:lnSpc>
            </a:pPr>
            <a:r>
              <a:rPr lang="en-US" sz="1000" b="1" dirty="0">
                <a:latin typeface="Univia Pro" pitchFamily="2" charset="77"/>
              </a:rPr>
              <a:t>SECONDARY</a:t>
            </a:r>
            <a:endParaRPr lang="en-US" sz="1000" dirty="0">
              <a:latin typeface="Univia Pro Regular" pitchFamily="2" charset="77"/>
            </a:endParaRPr>
          </a:p>
          <a:p>
            <a:pPr>
              <a:lnSpc>
                <a:spcPct val="150000"/>
              </a:lnSpc>
            </a:pPr>
            <a:r>
              <a:rPr lang="en-US" sz="1000" dirty="0">
                <a:latin typeface="Univia Pro Regular" pitchFamily="2" charset="77"/>
              </a:rPr>
              <a:t>We are a globally integrated entertainment company that covers the full value chain of video game creation, development, and publishing.</a:t>
            </a:r>
          </a:p>
        </p:txBody>
      </p:sp>
      <p:sp>
        <p:nvSpPr>
          <p:cNvPr id="23" name="TextBox 22">
            <a:extLst>
              <a:ext uri="{FF2B5EF4-FFF2-40B4-BE49-F238E27FC236}">
                <a16:creationId xmlns:a16="http://schemas.microsoft.com/office/drawing/2014/main" id="{C9C3E425-BDB4-6F14-4065-584C9E4DB68B}"/>
              </a:ext>
            </a:extLst>
          </p:cNvPr>
          <p:cNvSpPr txBox="1"/>
          <p:nvPr/>
        </p:nvSpPr>
        <p:spPr>
          <a:xfrm>
            <a:off x="6378192" y="2260300"/>
            <a:ext cx="2137021" cy="1445267"/>
          </a:xfrm>
          <a:prstGeom prst="rect">
            <a:avLst/>
          </a:prstGeom>
          <a:noFill/>
        </p:spPr>
        <p:txBody>
          <a:bodyPr wrap="square">
            <a:spAutoFit/>
          </a:bodyPr>
          <a:lstStyle/>
          <a:p>
            <a:pPr algn="l">
              <a:lnSpc>
                <a:spcPct val="150000"/>
              </a:lnSpc>
            </a:pPr>
            <a:r>
              <a:rPr lang="en-US" sz="1000" b="1" dirty="0">
                <a:latin typeface="Univia Pro" pitchFamily="2" charset="77"/>
              </a:rPr>
              <a:t>SECONDARY</a:t>
            </a:r>
            <a:endParaRPr lang="en-US" sz="1000" dirty="0">
              <a:latin typeface="Univia Pro Regular" pitchFamily="2" charset="77"/>
            </a:endParaRPr>
          </a:p>
          <a:p>
            <a:pPr>
              <a:lnSpc>
                <a:spcPct val="150000"/>
              </a:lnSpc>
            </a:pPr>
            <a:r>
              <a:rPr lang="en-US" sz="1000" dirty="0">
                <a:latin typeface="Univia Pro Regular" pitchFamily="2" charset="77"/>
              </a:rPr>
              <a:t>We are a globally integrated entertainment company that covers the full value chain of video game creation, development, and publishing.</a:t>
            </a:r>
          </a:p>
        </p:txBody>
      </p:sp>
      <p:sp>
        <p:nvSpPr>
          <p:cNvPr id="28" name="TextBox 27">
            <a:extLst>
              <a:ext uri="{FF2B5EF4-FFF2-40B4-BE49-F238E27FC236}">
                <a16:creationId xmlns:a16="http://schemas.microsoft.com/office/drawing/2014/main" id="{F78EC4D8-B15E-6618-A327-0807D4DFFD83}"/>
              </a:ext>
            </a:extLst>
          </p:cNvPr>
          <p:cNvSpPr txBox="1"/>
          <p:nvPr/>
        </p:nvSpPr>
        <p:spPr>
          <a:xfrm>
            <a:off x="9091615" y="2260300"/>
            <a:ext cx="2137021" cy="1445267"/>
          </a:xfrm>
          <a:prstGeom prst="rect">
            <a:avLst/>
          </a:prstGeom>
          <a:noFill/>
        </p:spPr>
        <p:txBody>
          <a:bodyPr wrap="square">
            <a:spAutoFit/>
          </a:bodyPr>
          <a:lstStyle/>
          <a:p>
            <a:pPr algn="l">
              <a:lnSpc>
                <a:spcPct val="150000"/>
              </a:lnSpc>
            </a:pPr>
            <a:r>
              <a:rPr lang="en-US" sz="1000" b="1" dirty="0">
                <a:latin typeface="Univia Pro" pitchFamily="2" charset="77"/>
              </a:rPr>
              <a:t>SECONDARY</a:t>
            </a:r>
            <a:endParaRPr lang="en-US" sz="1000" dirty="0">
              <a:latin typeface="Univia Pro Regular" pitchFamily="2" charset="77"/>
            </a:endParaRPr>
          </a:p>
          <a:p>
            <a:pPr>
              <a:lnSpc>
                <a:spcPct val="150000"/>
              </a:lnSpc>
            </a:pPr>
            <a:r>
              <a:rPr lang="en-US" sz="1000" dirty="0">
                <a:latin typeface="Univia Pro Regular" pitchFamily="2" charset="77"/>
              </a:rPr>
              <a:t>We are a globally integrated entertainment company that covers the full value chain of video game creation, development, and publishing.</a:t>
            </a:r>
          </a:p>
        </p:txBody>
      </p:sp>
      <p:sp>
        <p:nvSpPr>
          <p:cNvPr id="29" name="TextBox 28">
            <a:extLst>
              <a:ext uri="{FF2B5EF4-FFF2-40B4-BE49-F238E27FC236}">
                <a16:creationId xmlns:a16="http://schemas.microsoft.com/office/drawing/2014/main" id="{4FFF430B-CC19-D251-2343-1B694700C264}"/>
              </a:ext>
            </a:extLst>
          </p:cNvPr>
          <p:cNvSpPr txBox="1"/>
          <p:nvPr/>
        </p:nvSpPr>
        <p:spPr>
          <a:xfrm>
            <a:off x="0" y="392968"/>
            <a:ext cx="12191999" cy="523220"/>
          </a:xfrm>
          <a:prstGeom prst="rect">
            <a:avLst/>
          </a:prstGeom>
          <a:noFill/>
        </p:spPr>
        <p:txBody>
          <a:bodyPr wrap="square" rtlCol="0">
            <a:spAutoFit/>
          </a:bodyPr>
          <a:lstStyle/>
          <a:p>
            <a:pPr algn="ctr"/>
            <a:r>
              <a:rPr lang="en-US" sz="2800" b="1" spc="600" dirty="0">
                <a:latin typeface="Univia Pro Black" pitchFamily="2" charset="77"/>
              </a:rPr>
              <a:t>CENTERED HEADLINE</a:t>
            </a:r>
          </a:p>
        </p:txBody>
      </p:sp>
    </p:spTree>
    <p:extLst>
      <p:ext uri="{BB962C8B-B14F-4D97-AF65-F5344CB8AC3E}">
        <p14:creationId xmlns:p14="http://schemas.microsoft.com/office/powerpoint/2010/main" val="711962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BB9BE8-6073-4C44-3433-56209A69F2D6}"/>
              </a:ext>
            </a:extLst>
          </p:cNvPr>
          <p:cNvPicPr>
            <a:picLocks noChangeAspect="1"/>
          </p:cNvPicPr>
          <p:nvPr/>
        </p:nvPicPr>
        <p:blipFill>
          <a:blip r:embed="rId2"/>
          <a:stretch>
            <a:fillRect/>
          </a:stretch>
        </p:blipFill>
        <p:spPr>
          <a:xfrm>
            <a:off x="1720646" y="1285103"/>
            <a:ext cx="8750707" cy="4897438"/>
          </a:xfrm>
          <a:prstGeom prst="rect">
            <a:avLst/>
          </a:prstGeom>
        </p:spPr>
      </p:pic>
      <p:sp>
        <p:nvSpPr>
          <p:cNvPr id="3" name="TextBox 2">
            <a:extLst>
              <a:ext uri="{FF2B5EF4-FFF2-40B4-BE49-F238E27FC236}">
                <a16:creationId xmlns:a16="http://schemas.microsoft.com/office/drawing/2014/main" id="{96D40152-A281-8233-ED66-3607B7EC92DF}"/>
              </a:ext>
            </a:extLst>
          </p:cNvPr>
          <p:cNvSpPr txBox="1"/>
          <p:nvPr/>
        </p:nvSpPr>
        <p:spPr>
          <a:xfrm>
            <a:off x="0" y="392968"/>
            <a:ext cx="12191999" cy="523220"/>
          </a:xfrm>
          <a:prstGeom prst="rect">
            <a:avLst/>
          </a:prstGeom>
          <a:noFill/>
        </p:spPr>
        <p:txBody>
          <a:bodyPr wrap="square" rtlCol="0">
            <a:spAutoFit/>
          </a:bodyPr>
          <a:lstStyle/>
          <a:p>
            <a:pPr algn="ctr"/>
            <a:r>
              <a:rPr lang="en-US" sz="2800" b="1" spc="600" dirty="0">
                <a:latin typeface="Univia Pro Black" pitchFamily="2" charset="77"/>
              </a:rPr>
              <a:t>MAP</a:t>
            </a:r>
          </a:p>
        </p:txBody>
      </p:sp>
      <p:sp>
        <p:nvSpPr>
          <p:cNvPr id="4" name="Footer Placeholder 2">
            <a:extLst>
              <a:ext uri="{FF2B5EF4-FFF2-40B4-BE49-F238E27FC236}">
                <a16:creationId xmlns:a16="http://schemas.microsoft.com/office/drawing/2014/main" id="{46B97184-E969-EB2A-BB3D-3C19267A4815}"/>
              </a:ext>
            </a:extLst>
          </p:cNvPr>
          <p:cNvSpPr>
            <a:spLocks noGrp="1"/>
          </p:cNvSpPr>
          <p:nvPr>
            <p:ph type="ftr" sz="quarter" idx="11"/>
          </p:nvPr>
        </p:nvSpPr>
        <p:spPr>
          <a:xfrm>
            <a:off x="837252" y="6387346"/>
            <a:ext cx="7316148" cy="365125"/>
          </a:xfrm>
        </p:spPr>
        <p:txBody>
          <a:bodyPr/>
          <a:lstStyle/>
          <a:p>
            <a:pPr algn="l"/>
            <a:r>
              <a:rPr lang="en-US" sz="700" spc="300" dirty="0">
                <a:solidFill>
                  <a:schemeClr val="tx1"/>
                </a:solidFill>
                <a:latin typeface="Univia Pro Light" pitchFamily="2" charset="77"/>
              </a:rPr>
              <a:t>MAXIMUM ENTERTAINMENT          </a:t>
            </a:r>
            <a:r>
              <a:rPr lang="en-US" sz="700" spc="300" dirty="0">
                <a:solidFill>
                  <a:srgbClr val="00AEEF"/>
                </a:solidFill>
                <a:latin typeface="Univia Pro Regular" pitchFamily="2" charset="77"/>
              </a:rPr>
              <a:t>|</a:t>
            </a:r>
            <a:r>
              <a:rPr lang="en-US" sz="700" spc="300" dirty="0">
                <a:solidFill>
                  <a:schemeClr val="tx1"/>
                </a:solidFill>
                <a:latin typeface="Univia Pro Light" pitchFamily="2" charset="77"/>
              </a:rPr>
              <a:t>          NAME OF PRESENTATION</a:t>
            </a:r>
          </a:p>
        </p:txBody>
      </p:sp>
      <p:sp>
        <p:nvSpPr>
          <p:cNvPr id="5" name="Slide Number Placeholder 3">
            <a:extLst>
              <a:ext uri="{FF2B5EF4-FFF2-40B4-BE49-F238E27FC236}">
                <a16:creationId xmlns:a16="http://schemas.microsoft.com/office/drawing/2014/main" id="{6F39EBFF-F93A-4576-2381-BA5A421815F4}"/>
              </a:ext>
            </a:extLst>
          </p:cNvPr>
          <p:cNvSpPr>
            <a:spLocks noGrp="1"/>
          </p:cNvSpPr>
          <p:nvPr>
            <p:ph type="sldNum" sz="quarter" idx="12"/>
          </p:nvPr>
        </p:nvSpPr>
        <p:spPr>
          <a:xfrm>
            <a:off x="8610600" y="6399167"/>
            <a:ext cx="2743200" cy="365125"/>
          </a:xfrm>
        </p:spPr>
        <p:txBody>
          <a:bodyPr/>
          <a:lstStyle/>
          <a:p>
            <a:fld id="{7D3F27FE-9C04-AC46-B412-C3F0F9BAE4BE}" type="slidenum">
              <a:rPr lang="en-US" sz="700" smtClean="0">
                <a:solidFill>
                  <a:srgbClr val="00AEFF"/>
                </a:solidFill>
                <a:latin typeface="Univia Pro Light" pitchFamily="2" charset="77"/>
              </a:rPr>
              <a:t>14</a:t>
            </a:fld>
            <a:endParaRPr lang="en-US" sz="700" dirty="0">
              <a:solidFill>
                <a:srgbClr val="00AEFF"/>
              </a:solidFill>
              <a:latin typeface="Univia Pro Light" pitchFamily="2" charset="77"/>
            </a:endParaRPr>
          </a:p>
        </p:txBody>
      </p:sp>
    </p:spTree>
    <p:extLst>
      <p:ext uri="{BB962C8B-B14F-4D97-AF65-F5344CB8AC3E}">
        <p14:creationId xmlns:p14="http://schemas.microsoft.com/office/powerpoint/2010/main" val="2880573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F44F3E-63CC-C1B2-CC01-7C3183876D39}"/>
              </a:ext>
            </a:extLst>
          </p:cNvPr>
          <p:cNvPicPr>
            <a:picLocks noChangeAspect="1"/>
          </p:cNvPicPr>
          <p:nvPr/>
        </p:nvPicPr>
        <p:blipFill>
          <a:blip r:embed="rId2"/>
          <a:stretch>
            <a:fillRect/>
          </a:stretch>
        </p:blipFill>
        <p:spPr>
          <a:xfrm>
            <a:off x="11151" y="0"/>
            <a:ext cx="12192000" cy="6858000"/>
          </a:xfrm>
          <a:prstGeom prst="rect">
            <a:avLst/>
          </a:prstGeom>
        </p:spPr>
      </p:pic>
      <p:pic>
        <p:nvPicPr>
          <p:cNvPr id="5" name="Picture 4">
            <a:extLst>
              <a:ext uri="{FF2B5EF4-FFF2-40B4-BE49-F238E27FC236}">
                <a16:creationId xmlns:a16="http://schemas.microsoft.com/office/drawing/2014/main" id="{3F2C1F36-A0F2-7C8F-85DD-E1063B902948}"/>
              </a:ext>
            </a:extLst>
          </p:cNvPr>
          <p:cNvPicPr>
            <a:picLocks noChangeAspect="1"/>
          </p:cNvPicPr>
          <p:nvPr/>
        </p:nvPicPr>
        <p:blipFill>
          <a:blip r:embed="rId3"/>
          <a:stretch>
            <a:fillRect/>
          </a:stretch>
        </p:blipFill>
        <p:spPr>
          <a:xfrm>
            <a:off x="11151" y="0"/>
            <a:ext cx="12192000" cy="6858000"/>
          </a:xfrm>
          <a:prstGeom prst="rect">
            <a:avLst/>
          </a:prstGeom>
        </p:spPr>
      </p:pic>
      <p:sp>
        <p:nvSpPr>
          <p:cNvPr id="6" name="TextBox 3">
            <a:extLst>
              <a:ext uri="{FF2B5EF4-FFF2-40B4-BE49-F238E27FC236}">
                <a16:creationId xmlns:a16="http://schemas.microsoft.com/office/drawing/2014/main" id="{E180D091-23FC-66DC-3917-CA211568C3BB}"/>
              </a:ext>
            </a:extLst>
          </p:cNvPr>
          <p:cNvSpPr txBox="1"/>
          <p:nvPr/>
        </p:nvSpPr>
        <p:spPr>
          <a:xfrm>
            <a:off x="0" y="4679596"/>
            <a:ext cx="12214302" cy="52322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2800" b="1" spc="600" dirty="0">
                <a:latin typeface="Univia Pro" pitchFamily="2" charset="77"/>
              </a:rPr>
              <a:t>THANK YOU</a:t>
            </a:r>
          </a:p>
        </p:txBody>
      </p:sp>
      <p:pic>
        <p:nvPicPr>
          <p:cNvPr id="10" name="Picture 9">
            <a:extLst>
              <a:ext uri="{FF2B5EF4-FFF2-40B4-BE49-F238E27FC236}">
                <a16:creationId xmlns:a16="http://schemas.microsoft.com/office/drawing/2014/main" id="{04A6F128-3BA9-96C8-0E3E-75D2541A7BB3}"/>
              </a:ext>
            </a:extLst>
          </p:cNvPr>
          <p:cNvPicPr>
            <a:picLocks noChangeAspect="1"/>
          </p:cNvPicPr>
          <p:nvPr/>
        </p:nvPicPr>
        <p:blipFill>
          <a:blip r:embed="rId4"/>
          <a:stretch>
            <a:fillRect/>
          </a:stretch>
        </p:blipFill>
        <p:spPr>
          <a:xfrm>
            <a:off x="4648293" y="1024132"/>
            <a:ext cx="3046805" cy="2631332"/>
          </a:xfrm>
          <a:prstGeom prst="rect">
            <a:avLst/>
          </a:prstGeom>
        </p:spPr>
      </p:pic>
    </p:spTree>
    <p:extLst>
      <p:ext uri="{BB962C8B-B14F-4D97-AF65-F5344CB8AC3E}">
        <p14:creationId xmlns:p14="http://schemas.microsoft.com/office/powerpoint/2010/main" val="243369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F44F3E-63CC-C1B2-CC01-7C3183876D39}"/>
              </a:ext>
            </a:extLst>
          </p:cNvPr>
          <p:cNvPicPr>
            <a:picLocks noChangeAspect="1"/>
          </p:cNvPicPr>
          <p:nvPr/>
        </p:nvPicPr>
        <p:blipFill>
          <a:blip r:embed="rId2"/>
          <a:stretch>
            <a:fillRect/>
          </a:stretch>
        </p:blipFill>
        <p:spPr>
          <a:xfrm>
            <a:off x="11151" y="0"/>
            <a:ext cx="12192000" cy="6858000"/>
          </a:xfrm>
          <a:prstGeom prst="rect">
            <a:avLst/>
          </a:prstGeom>
        </p:spPr>
      </p:pic>
      <p:pic>
        <p:nvPicPr>
          <p:cNvPr id="5" name="Picture 4">
            <a:extLst>
              <a:ext uri="{FF2B5EF4-FFF2-40B4-BE49-F238E27FC236}">
                <a16:creationId xmlns:a16="http://schemas.microsoft.com/office/drawing/2014/main" id="{3F2C1F36-A0F2-7C8F-85DD-E1063B902948}"/>
              </a:ext>
            </a:extLst>
          </p:cNvPr>
          <p:cNvPicPr>
            <a:picLocks noChangeAspect="1"/>
          </p:cNvPicPr>
          <p:nvPr/>
        </p:nvPicPr>
        <p:blipFill>
          <a:blip r:embed="rId3"/>
          <a:stretch>
            <a:fillRect/>
          </a:stretch>
        </p:blipFill>
        <p:spPr>
          <a:xfrm>
            <a:off x="11151" y="0"/>
            <a:ext cx="12192000" cy="6858000"/>
          </a:xfrm>
          <a:prstGeom prst="rect">
            <a:avLst/>
          </a:prstGeom>
        </p:spPr>
      </p:pic>
      <p:sp>
        <p:nvSpPr>
          <p:cNvPr id="6" name="TextBox 3">
            <a:extLst>
              <a:ext uri="{FF2B5EF4-FFF2-40B4-BE49-F238E27FC236}">
                <a16:creationId xmlns:a16="http://schemas.microsoft.com/office/drawing/2014/main" id="{E180D091-23FC-66DC-3917-CA211568C3BB}"/>
              </a:ext>
            </a:extLst>
          </p:cNvPr>
          <p:cNvSpPr txBox="1"/>
          <p:nvPr/>
        </p:nvSpPr>
        <p:spPr>
          <a:xfrm>
            <a:off x="0" y="4196072"/>
            <a:ext cx="12214302" cy="52322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2800" b="1" spc="600" dirty="0">
                <a:latin typeface="Univia Pro" pitchFamily="2" charset="77"/>
              </a:rPr>
              <a:t>MAIN TITLE SLIDE</a:t>
            </a:r>
          </a:p>
        </p:txBody>
      </p:sp>
      <p:sp>
        <p:nvSpPr>
          <p:cNvPr id="7" name="TextBox 4">
            <a:extLst>
              <a:ext uri="{FF2B5EF4-FFF2-40B4-BE49-F238E27FC236}">
                <a16:creationId xmlns:a16="http://schemas.microsoft.com/office/drawing/2014/main" id="{792FA06A-C745-8ADB-20A1-26EBA0B6137C}"/>
              </a:ext>
            </a:extLst>
          </p:cNvPr>
          <p:cNvSpPr txBox="1"/>
          <p:nvPr/>
        </p:nvSpPr>
        <p:spPr>
          <a:xfrm>
            <a:off x="0" y="4982635"/>
            <a:ext cx="12214302" cy="307777"/>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1400" spc="300" dirty="0">
                <a:latin typeface="Univia Pro Light" pitchFamily="2" charset="77"/>
              </a:rPr>
              <a:t>SECOND HEADING</a:t>
            </a:r>
          </a:p>
        </p:txBody>
      </p:sp>
      <p:cxnSp>
        <p:nvCxnSpPr>
          <p:cNvPr id="8" name="Straight Connector 7">
            <a:extLst>
              <a:ext uri="{FF2B5EF4-FFF2-40B4-BE49-F238E27FC236}">
                <a16:creationId xmlns:a16="http://schemas.microsoft.com/office/drawing/2014/main" id="{E433C933-6F76-6FA5-54C9-87F319E8272B}"/>
              </a:ext>
            </a:extLst>
          </p:cNvPr>
          <p:cNvCxnSpPr/>
          <p:nvPr/>
        </p:nvCxnSpPr>
        <p:spPr>
          <a:xfrm>
            <a:off x="4781934" y="4959626"/>
            <a:ext cx="2584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5D9F5EA-5119-21BD-E371-8D228A37AA96}"/>
              </a:ext>
            </a:extLst>
          </p:cNvPr>
          <p:cNvCxnSpPr/>
          <p:nvPr/>
        </p:nvCxnSpPr>
        <p:spPr>
          <a:xfrm>
            <a:off x="4781934" y="5327374"/>
            <a:ext cx="2584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4A6F128-3BA9-96C8-0E3E-75D2541A7BB3}"/>
              </a:ext>
            </a:extLst>
          </p:cNvPr>
          <p:cNvPicPr>
            <a:picLocks noChangeAspect="1"/>
          </p:cNvPicPr>
          <p:nvPr/>
        </p:nvPicPr>
        <p:blipFill>
          <a:blip r:embed="rId4"/>
          <a:stretch>
            <a:fillRect/>
          </a:stretch>
        </p:blipFill>
        <p:spPr>
          <a:xfrm>
            <a:off x="4648293" y="1024132"/>
            <a:ext cx="3046805" cy="2631332"/>
          </a:xfrm>
          <a:prstGeom prst="rect">
            <a:avLst/>
          </a:prstGeom>
        </p:spPr>
      </p:pic>
    </p:spTree>
    <p:extLst>
      <p:ext uri="{BB962C8B-B14F-4D97-AF65-F5344CB8AC3E}">
        <p14:creationId xmlns:p14="http://schemas.microsoft.com/office/powerpoint/2010/main" val="3802423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361977-BF11-C9B0-96B9-16F1E638C06B}"/>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FD28845-FD11-3B03-FFAD-0DECD774BC23}"/>
              </a:ext>
            </a:extLst>
          </p:cNvPr>
          <p:cNvSpPr txBox="1"/>
          <p:nvPr/>
        </p:nvSpPr>
        <p:spPr>
          <a:xfrm>
            <a:off x="0" y="2899201"/>
            <a:ext cx="12191999" cy="830997"/>
          </a:xfrm>
          <a:prstGeom prst="rect">
            <a:avLst/>
          </a:prstGeom>
          <a:noFill/>
        </p:spPr>
        <p:txBody>
          <a:bodyPr wrap="square" rtlCol="0">
            <a:spAutoFit/>
          </a:bodyPr>
          <a:lstStyle/>
          <a:p>
            <a:pPr algn="ctr"/>
            <a:r>
              <a:rPr lang="en-US" sz="4800" spc="600" dirty="0">
                <a:latin typeface="Univia Pro Light" pitchFamily="2" charset="77"/>
              </a:rPr>
              <a:t>TITLE SLIDE</a:t>
            </a:r>
          </a:p>
        </p:txBody>
      </p:sp>
      <p:sp>
        <p:nvSpPr>
          <p:cNvPr id="3" name="Footer Placeholder 2">
            <a:extLst>
              <a:ext uri="{FF2B5EF4-FFF2-40B4-BE49-F238E27FC236}">
                <a16:creationId xmlns:a16="http://schemas.microsoft.com/office/drawing/2014/main" id="{9E357F9E-5359-040B-6526-34B3E597BAEA}"/>
              </a:ext>
            </a:extLst>
          </p:cNvPr>
          <p:cNvSpPr>
            <a:spLocks noGrp="1"/>
          </p:cNvSpPr>
          <p:nvPr>
            <p:ph type="ftr" sz="quarter" idx="11"/>
          </p:nvPr>
        </p:nvSpPr>
        <p:spPr>
          <a:xfrm>
            <a:off x="837252" y="6387346"/>
            <a:ext cx="7316148" cy="365125"/>
          </a:xfrm>
        </p:spPr>
        <p:txBody>
          <a:bodyPr/>
          <a:lstStyle/>
          <a:p>
            <a:pPr algn="l"/>
            <a:r>
              <a:rPr lang="en-US" sz="700" spc="300" dirty="0">
                <a:solidFill>
                  <a:schemeClr val="tx1"/>
                </a:solidFill>
                <a:latin typeface="Univia Pro Light" pitchFamily="2" charset="77"/>
              </a:rPr>
              <a:t>MAXIMUM ENTERTAINMENT          </a:t>
            </a:r>
            <a:r>
              <a:rPr lang="en-US" sz="700" spc="300" dirty="0">
                <a:solidFill>
                  <a:schemeClr val="bg1"/>
                </a:solidFill>
                <a:latin typeface="Univia Pro Regular" pitchFamily="2" charset="77"/>
              </a:rPr>
              <a:t>|</a:t>
            </a:r>
            <a:r>
              <a:rPr lang="en-US" sz="700" spc="300" dirty="0">
                <a:solidFill>
                  <a:schemeClr val="tx1"/>
                </a:solidFill>
                <a:latin typeface="Univia Pro Light" pitchFamily="2" charset="77"/>
              </a:rPr>
              <a:t>          NAME OF PRESENTATION</a:t>
            </a:r>
          </a:p>
        </p:txBody>
      </p:sp>
      <p:sp>
        <p:nvSpPr>
          <p:cNvPr id="4" name="Slide Number Placeholder 3">
            <a:extLst>
              <a:ext uri="{FF2B5EF4-FFF2-40B4-BE49-F238E27FC236}">
                <a16:creationId xmlns:a16="http://schemas.microsoft.com/office/drawing/2014/main" id="{020BE7AA-2030-5F9D-B854-7E287AA19591}"/>
              </a:ext>
            </a:extLst>
          </p:cNvPr>
          <p:cNvSpPr>
            <a:spLocks noGrp="1"/>
          </p:cNvSpPr>
          <p:nvPr>
            <p:ph type="sldNum" sz="quarter" idx="12"/>
          </p:nvPr>
        </p:nvSpPr>
        <p:spPr>
          <a:xfrm>
            <a:off x="8610600" y="6399167"/>
            <a:ext cx="2743200" cy="365125"/>
          </a:xfrm>
        </p:spPr>
        <p:txBody>
          <a:bodyPr/>
          <a:lstStyle/>
          <a:p>
            <a:fld id="{7D3F27FE-9C04-AC46-B412-C3F0F9BAE4BE}" type="slidenum">
              <a:rPr lang="en-US" sz="700" smtClean="0">
                <a:solidFill>
                  <a:schemeClr val="bg1"/>
                </a:solidFill>
                <a:latin typeface="Univia Pro Light" pitchFamily="2" charset="77"/>
              </a:rPr>
              <a:t>3</a:t>
            </a:fld>
            <a:endParaRPr lang="en-US" sz="700" dirty="0">
              <a:solidFill>
                <a:schemeClr val="bg1"/>
              </a:solidFill>
              <a:latin typeface="Univia Pro Light" pitchFamily="2" charset="77"/>
            </a:endParaRPr>
          </a:p>
        </p:txBody>
      </p:sp>
    </p:spTree>
    <p:extLst>
      <p:ext uri="{BB962C8B-B14F-4D97-AF65-F5344CB8AC3E}">
        <p14:creationId xmlns:p14="http://schemas.microsoft.com/office/powerpoint/2010/main" val="1148713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1DAD4150-AD8F-242B-A1CF-B8DB03102181}"/>
              </a:ext>
            </a:extLst>
          </p:cNvPr>
          <p:cNvPicPr>
            <a:picLocks noChangeAspect="1"/>
          </p:cNvPicPr>
          <p:nvPr/>
        </p:nvPicPr>
        <p:blipFill rotWithShape="1">
          <a:blip r:embed="rId3"/>
          <a:srcRect b="12471"/>
          <a:stretch/>
        </p:blipFill>
        <p:spPr>
          <a:xfrm>
            <a:off x="0" y="1201665"/>
            <a:ext cx="12192000" cy="5656335"/>
          </a:xfrm>
          <a:prstGeom prst="rect">
            <a:avLst/>
          </a:prstGeom>
        </p:spPr>
      </p:pic>
      <p:sp>
        <p:nvSpPr>
          <p:cNvPr id="184" name="TextBox 183">
            <a:extLst>
              <a:ext uri="{FF2B5EF4-FFF2-40B4-BE49-F238E27FC236}">
                <a16:creationId xmlns:a16="http://schemas.microsoft.com/office/drawing/2014/main" id="{F08E99E6-6A6A-02F7-F34C-E2B667B408EF}"/>
              </a:ext>
            </a:extLst>
          </p:cNvPr>
          <p:cNvSpPr txBox="1"/>
          <p:nvPr/>
        </p:nvSpPr>
        <p:spPr>
          <a:xfrm>
            <a:off x="837252" y="392968"/>
            <a:ext cx="11354748" cy="523220"/>
          </a:xfrm>
          <a:prstGeom prst="rect">
            <a:avLst/>
          </a:prstGeom>
          <a:noFill/>
        </p:spPr>
        <p:txBody>
          <a:bodyPr wrap="square" rtlCol="0">
            <a:spAutoFit/>
          </a:bodyPr>
          <a:lstStyle/>
          <a:p>
            <a:r>
              <a:rPr lang="en-US" sz="2800" b="1" spc="600" dirty="0">
                <a:latin typeface="Univia Pro Black" pitchFamily="2" charset="77"/>
              </a:rPr>
              <a:t>CORE VALUES</a:t>
            </a:r>
          </a:p>
        </p:txBody>
      </p:sp>
      <p:sp>
        <p:nvSpPr>
          <p:cNvPr id="2" name="TextBox 1">
            <a:extLst>
              <a:ext uri="{FF2B5EF4-FFF2-40B4-BE49-F238E27FC236}">
                <a16:creationId xmlns:a16="http://schemas.microsoft.com/office/drawing/2014/main" id="{BBEE47D7-A727-6E21-B63F-73595F2782BE}"/>
              </a:ext>
            </a:extLst>
          </p:cNvPr>
          <p:cNvSpPr txBox="1"/>
          <p:nvPr/>
        </p:nvSpPr>
        <p:spPr>
          <a:xfrm>
            <a:off x="1104129" y="2645411"/>
            <a:ext cx="3006328" cy="686726"/>
          </a:xfrm>
          <a:prstGeom prst="rect">
            <a:avLst/>
          </a:prstGeom>
          <a:noFill/>
        </p:spPr>
        <p:txBody>
          <a:bodyPr wrap="square" rtlCol="0">
            <a:spAutoFit/>
          </a:bodyPr>
          <a:lstStyle/>
          <a:p>
            <a:pPr algn="ctr">
              <a:lnSpc>
                <a:spcPct val="150000"/>
              </a:lnSpc>
            </a:pPr>
            <a:r>
              <a:rPr lang="en-US" sz="900" b="1" dirty="0">
                <a:solidFill>
                  <a:srgbClr val="00AEEF"/>
                </a:solidFill>
                <a:latin typeface="Univia Pro" pitchFamily="2" charset="77"/>
              </a:rPr>
              <a:t>SCRAPPY</a:t>
            </a:r>
          </a:p>
          <a:p>
            <a:pPr algn="ctr">
              <a:lnSpc>
                <a:spcPct val="150000"/>
              </a:lnSpc>
            </a:pPr>
            <a:r>
              <a:rPr lang="en-US" sz="900" dirty="0">
                <a:latin typeface="Univia Pro Book" pitchFamily="2" charset="77"/>
              </a:rPr>
              <a:t>Creates something from nothing.</a:t>
            </a:r>
          </a:p>
          <a:p>
            <a:pPr algn="ctr">
              <a:lnSpc>
                <a:spcPct val="150000"/>
              </a:lnSpc>
            </a:pPr>
            <a:r>
              <a:rPr lang="en-US" sz="900" dirty="0">
                <a:latin typeface="Univia Pro Book" pitchFamily="2" charset="77"/>
              </a:rPr>
              <a:t>Digs for information and can put pieces together.</a:t>
            </a:r>
          </a:p>
        </p:txBody>
      </p:sp>
      <p:sp>
        <p:nvSpPr>
          <p:cNvPr id="3" name="TextBox 2">
            <a:extLst>
              <a:ext uri="{FF2B5EF4-FFF2-40B4-BE49-F238E27FC236}">
                <a16:creationId xmlns:a16="http://schemas.microsoft.com/office/drawing/2014/main" id="{3ECD6BF1-0FED-6004-190C-ED63F71429B8}"/>
              </a:ext>
            </a:extLst>
          </p:cNvPr>
          <p:cNvSpPr txBox="1"/>
          <p:nvPr/>
        </p:nvSpPr>
        <p:spPr>
          <a:xfrm>
            <a:off x="4449252" y="2645411"/>
            <a:ext cx="3452569" cy="686726"/>
          </a:xfrm>
          <a:prstGeom prst="rect">
            <a:avLst/>
          </a:prstGeom>
          <a:noFill/>
        </p:spPr>
        <p:txBody>
          <a:bodyPr wrap="square" rtlCol="0">
            <a:spAutoFit/>
          </a:bodyPr>
          <a:lstStyle/>
          <a:p>
            <a:pPr algn="ctr">
              <a:lnSpc>
                <a:spcPct val="150000"/>
              </a:lnSpc>
            </a:pPr>
            <a:r>
              <a:rPr lang="en-US" sz="900" b="1" dirty="0">
                <a:solidFill>
                  <a:srgbClr val="00AEEF"/>
                </a:solidFill>
                <a:latin typeface="Univia Pro" pitchFamily="2" charset="77"/>
              </a:rPr>
              <a:t>CREATIVE PROBLEM SOLVER</a:t>
            </a:r>
          </a:p>
          <a:p>
            <a:pPr algn="ctr">
              <a:lnSpc>
                <a:spcPct val="150000"/>
              </a:lnSpc>
            </a:pPr>
            <a:r>
              <a:rPr lang="en-US" sz="900" dirty="0">
                <a:latin typeface="Univia Pro Book" pitchFamily="2" charset="77"/>
              </a:rPr>
              <a:t>Thinking outside of the box, uncovering every </a:t>
            </a:r>
            <a:br>
              <a:rPr lang="en-US" sz="900" dirty="0">
                <a:latin typeface="Univia Pro Book" pitchFamily="2" charset="77"/>
              </a:rPr>
            </a:br>
            <a:r>
              <a:rPr lang="en-US" sz="900" dirty="0">
                <a:latin typeface="Univia Pro Book" pitchFamily="2" charset="77"/>
              </a:rPr>
              <a:t>stone before asking for help or giving up.</a:t>
            </a:r>
          </a:p>
        </p:txBody>
      </p:sp>
      <p:sp>
        <p:nvSpPr>
          <p:cNvPr id="4" name="TextBox 3">
            <a:extLst>
              <a:ext uri="{FF2B5EF4-FFF2-40B4-BE49-F238E27FC236}">
                <a16:creationId xmlns:a16="http://schemas.microsoft.com/office/drawing/2014/main" id="{5AC3F808-F9D8-E9FF-1B50-4D53A3989EA2}"/>
              </a:ext>
            </a:extLst>
          </p:cNvPr>
          <p:cNvSpPr txBox="1"/>
          <p:nvPr/>
        </p:nvSpPr>
        <p:spPr>
          <a:xfrm>
            <a:off x="8333287" y="2645411"/>
            <a:ext cx="2650685" cy="686726"/>
          </a:xfrm>
          <a:prstGeom prst="rect">
            <a:avLst/>
          </a:prstGeom>
          <a:noFill/>
        </p:spPr>
        <p:txBody>
          <a:bodyPr wrap="square" rtlCol="0">
            <a:spAutoFit/>
          </a:bodyPr>
          <a:lstStyle/>
          <a:p>
            <a:pPr algn="ctr">
              <a:lnSpc>
                <a:spcPct val="150000"/>
              </a:lnSpc>
            </a:pPr>
            <a:r>
              <a:rPr lang="en-US" sz="900" b="1" dirty="0">
                <a:solidFill>
                  <a:srgbClr val="00AEEF"/>
                </a:solidFill>
                <a:latin typeface="Univia Pro" pitchFamily="2" charset="77"/>
              </a:rPr>
              <a:t>AVID LEARNER</a:t>
            </a:r>
          </a:p>
          <a:p>
            <a:pPr algn="ctr">
              <a:lnSpc>
                <a:spcPct val="150000"/>
              </a:lnSpc>
            </a:pPr>
            <a:r>
              <a:rPr lang="en-US" sz="900" dirty="0">
                <a:latin typeface="Univia Pro Book" pitchFamily="2" charset="77"/>
              </a:rPr>
              <a:t>Constantly interested in learning and growing professionally and personally.</a:t>
            </a:r>
          </a:p>
        </p:txBody>
      </p:sp>
      <p:sp>
        <p:nvSpPr>
          <p:cNvPr id="5" name="TextBox 4">
            <a:extLst>
              <a:ext uri="{FF2B5EF4-FFF2-40B4-BE49-F238E27FC236}">
                <a16:creationId xmlns:a16="http://schemas.microsoft.com/office/drawing/2014/main" id="{28D7EDE4-3161-422F-4B10-40C1BA580D16}"/>
              </a:ext>
            </a:extLst>
          </p:cNvPr>
          <p:cNvSpPr txBox="1"/>
          <p:nvPr/>
        </p:nvSpPr>
        <p:spPr>
          <a:xfrm>
            <a:off x="1196801" y="4199827"/>
            <a:ext cx="2820984" cy="686726"/>
          </a:xfrm>
          <a:prstGeom prst="rect">
            <a:avLst/>
          </a:prstGeom>
          <a:noFill/>
        </p:spPr>
        <p:txBody>
          <a:bodyPr wrap="square" rtlCol="0">
            <a:spAutoFit/>
          </a:bodyPr>
          <a:lstStyle/>
          <a:p>
            <a:pPr algn="ctr">
              <a:lnSpc>
                <a:spcPct val="150000"/>
              </a:lnSpc>
            </a:pPr>
            <a:r>
              <a:rPr lang="en-US" sz="900" b="1" dirty="0">
                <a:solidFill>
                  <a:srgbClr val="00AEEF"/>
                </a:solidFill>
                <a:latin typeface="Univia Pro" pitchFamily="2" charset="77"/>
              </a:rPr>
              <a:t>CARES</a:t>
            </a:r>
          </a:p>
          <a:p>
            <a:pPr algn="ctr">
              <a:lnSpc>
                <a:spcPct val="150000"/>
              </a:lnSpc>
            </a:pPr>
            <a:r>
              <a:rPr lang="en-US" sz="900" dirty="0">
                <a:latin typeface="Univia Pro Book" pitchFamily="2" charset="77"/>
              </a:rPr>
              <a:t>Genuine interest and pride in their work, peers, and the company’s success as a whole.</a:t>
            </a:r>
          </a:p>
        </p:txBody>
      </p:sp>
      <p:sp>
        <p:nvSpPr>
          <p:cNvPr id="6" name="TextBox 5">
            <a:extLst>
              <a:ext uri="{FF2B5EF4-FFF2-40B4-BE49-F238E27FC236}">
                <a16:creationId xmlns:a16="http://schemas.microsoft.com/office/drawing/2014/main" id="{EC91F68A-368C-9784-09F0-F2CA4384AF14}"/>
              </a:ext>
            </a:extLst>
          </p:cNvPr>
          <p:cNvSpPr txBox="1"/>
          <p:nvPr/>
        </p:nvSpPr>
        <p:spPr>
          <a:xfrm>
            <a:off x="4947231" y="4199827"/>
            <a:ext cx="2456610" cy="686726"/>
          </a:xfrm>
          <a:prstGeom prst="rect">
            <a:avLst/>
          </a:prstGeom>
          <a:noFill/>
        </p:spPr>
        <p:txBody>
          <a:bodyPr wrap="square" rtlCol="0">
            <a:spAutoFit/>
          </a:bodyPr>
          <a:lstStyle/>
          <a:p>
            <a:pPr algn="ctr">
              <a:lnSpc>
                <a:spcPct val="150000"/>
              </a:lnSpc>
            </a:pPr>
            <a:r>
              <a:rPr lang="en-US" sz="900" b="1" dirty="0">
                <a:solidFill>
                  <a:srgbClr val="00AEEF"/>
                </a:solidFill>
                <a:latin typeface="Univia Pro" pitchFamily="2" charset="77"/>
              </a:rPr>
              <a:t>SEEKS CONTEXT</a:t>
            </a:r>
          </a:p>
          <a:p>
            <a:pPr algn="ctr">
              <a:lnSpc>
                <a:spcPct val="150000"/>
              </a:lnSpc>
            </a:pPr>
            <a:r>
              <a:rPr lang="en-US" sz="900" dirty="0">
                <a:latin typeface="Univia Pro Book" pitchFamily="2" charset="77"/>
              </a:rPr>
              <a:t>Understands the big picture and can frame decision-making accordingly.</a:t>
            </a:r>
          </a:p>
        </p:txBody>
      </p:sp>
      <p:sp>
        <p:nvSpPr>
          <p:cNvPr id="7" name="TextBox 6">
            <a:extLst>
              <a:ext uri="{FF2B5EF4-FFF2-40B4-BE49-F238E27FC236}">
                <a16:creationId xmlns:a16="http://schemas.microsoft.com/office/drawing/2014/main" id="{3E6B372F-A72F-0B1D-7086-26D266CABB0C}"/>
              </a:ext>
            </a:extLst>
          </p:cNvPr>
          <p:cNvSpPr txBox="1"/>
          <p:nvPr/>
        </p:nvSpPr>
        <p:spPr>
          <a:xfrm>
            <a:off x="8519024" y="4199827"/>
            <a:ext cx="2279210" cy="686726"/>
          </a:xfrm>
          <a:prstGeom prst="rect">
            <a:avLst/>
          </a:prstGeom>
          <a:noFill/>
        </p:spPr>
        <p:txBody>
          <a:bodyPr wrap="square" rtlCol="0">
            <a:spAutoFit/>
          </a:bodyPr>
          <a:lstStyle/>
          <a:p>
            <a:pPr algn="ctr">
              <a:lnSpc>
                <a:spcPct val="150000"/>
              </a:lnSpc>
            </a:pPr>
            <a:r>
              <a:rPr lang="en-US" sz="900" b="1" dirty="0">
                <a:solidFill>
                  <a:srgbClr val="00AEEF"/>
                </a:solidFill>
                <a:latin typeface="Univia Pro" pitchFamily="2" charset="77"/>
              </a:rPr>
              <a:t>ADAPTABLE</a:t>
            </a:r>
          </a:p>
          <a:p>
            <a:pPr algn="ctr">
              <a:lnSpc>
                <a:spcPct val="150000"/>
              </a:lnSpc>
            </a:pPr>
            <a:r>
              <a:rPr lang="en-US" sz="900" dirty="0">
                <a:latin typeface="Univia Pro Book" pitchFamily="2" charset="77"/>
              </a:rPr>
              <a:t>Able to shift gears quickly and is open and welcoming to changes.</a:t>
            </a:r>
          </a:p>
        </p:txBody>
      </p:sp>
      <p:pic>
        <p:nvPicPr>
          <p:cNvPr id="8" name="Picture 7">
            <a:extLst>
              <a:ext uri="{FF2B5EF4-FFF2-40B4-BE49-F238E27FC236}">
                <a16:creationId xmlns:a16="http://schemas.microsoft.com/office/drawing/2014/main" id="{0D9FFFF4-1FBF-7F3A-9FA8-E8F6CCBFA72A}"/>
              </a:ext>
            </a:extLst>
          </p:cNvPr>
          <p:cNvPicPr>
            <a:picLocks noChangeAspect="1"/>
          </p:cNvPicPr>
          <p:nvPr/>
        </p:nvPicPr>
        <p:blipFill>
          <a:blip r:embed="rId4"/>
          <a:stretch>
            <a:fillRect/>
          </a:stretch>
        </p:blipFill>
        <p:spPr>
          <a:xfrm>
            <a:off x="2477071" y="3939383"/>
            <a:ext cx="260444" cy="260444"/>
          </a:xfrm>
          <a:prstGeom prst="rect">
            <a:avLst/>
          </a:prstGeom>
        </p:spPr>
      </p:pic>
      <p:pic>
        <p:nvPicPr>
          <p:cNvPr id="9" name="Picture 8">
            <a:extLst>
              <a:ext uri="{FF2B5EF4-FFF2-40B4-BE49-F238E27FC236}">
                <a16:creationId xmlns:a16="http://schemas.microsoft.com/office/drawing/2014/main" id="{C7C83EFB-6AD5-A373-FAA2-7236626CCF4B}"/>
              </a:ext>
            </a:extLst>
          </p:cNvPr>
          <p:cNvPicPr>
            <a:picLocks noChangeAspect="1"/>
          </p:cNvPicPr>
          <p:nvPr/>
        </p:nvPicPr>
        <p:blipFill>
          <a:blip r:embed="rId5"/>
          <a:stretch>
            <a:fillRect/>
          </a:stretch>
        </p:blipFill>
        <p:spPr>
          <a:xfrm>
            <a:off x="9513938" y="2392764"/>
            <a:ext cx="289383" cy="231506"/>
          </a:xfrm>
          <a:prstGeom prst="rect">
            <a:avLst/>
          </a:prstGeom>
        </p:spPr>
      </p:pic>
      <p:pic>
        <p:nvPicPr>
          <p:cNvPr id="10" name="Picture 9">
            <a:extLst>
              <a:ext uri="{FF2B5EF4-FFF2-40B4-BE49-F238E27FC236}">
                <a16:creationId xmlns:a16="http://schemas.microsoft.com/office/drawing/2014/main" id="{1B81AED4-457D-EE8D-8092-626671E3DC7D}"/>
              </a:ext>
            </a:extLst>
          </p:cNvPr>
          <p:cNvPicPr>
            <a:picLocks noChangeAspect="1"/>
          </p:cNvPicPr>
          <p:nvPr/>
        </p:nvPicPr>
        <p:blipFill>
          <a:blip r:embed="rId6"/>
          <a:stretch>
            <a:fillRect/>
          </a:stretch>
        </p:blipFill>
        <p:spPr>
          <a:xfrm>
            <a:off x="9513938" y="3939383"/>
            <a:ext cx="289383" cy="231506"/>
          </a:xfrm>
          <a:prstGeom prst="rect">
            <a:avLst/>
          </a:prstGeom>
        </p:spPr>
      </p:pic>
      <p:pic>
        <p:nvPicPr>
          <p:cNvPr id="11" name="Picture 10">
            <a:extLst>
              <a:ext uri="{FF2B5EF4-FFF2-40B4-BE49-F238E27FC236}">
                <a16:creationId xmlns:a16="http://schemas.microsoft.com/office/drawing/2014/main" id="{C828780C-CCB3-551C-4F2C-A06BF79A8B15}"/>
              </a:ext>
            </a:extLst>
          </p:cNvPr>
          <p:cNvPicPr>
            <a:picLocks noChangeAspect="1"/>
          </p:cNvPicPr>
          <p:nvPr/>
        </p:nvPicPr>
        <p:blipFill>
          <a:blip r:embed="rId7"/>
          <a:stretch>
            <a:fillRect/>
          </a:stretch>
        </p:blipFill>
        <p:spPr>
          <a:xfrm>
            <a:off x="2462602" y="2334887"/>
            <a:ext cx="289383" cy="289383"/>
          </a:xfrm>
          <a:prstGeom prst="rect">
            <a:avLst/>
          </a:prstGeom>
        </p:spPr>
      </p:pic>
      <p:pic>
        <p:nvPicPr>
          <p:cNvPr id="12" name="Picture 11">
            <a:extLst>
              <a:ext uri="{FF2B5EF4-FFF2-40B4-BE49-F238E27FC236}">
                <a16:creationId xmlns:a16="http://schemas.microsoft.com/office/drawing/2014/main" id="{C1B4B42A-1EBA-4C07-F1E1-BB515C71865C}"/>
              </a:ext>
            </a:extLst>
          </p:cNvPr>
          <p:cNvPicPr>
            <a:picLocks noChangeAspect="1"/>
          </p:cNvPicPr>
          <p:nvPr/>
        </p:nvPicPr>
        <p:blipFill>
          <a:blip r:embed="rId8"/>
          <a:stretch>
            <a:fillRect/>
          </a:stretch>
        </p:blipFill>
        <p:spPr>
          <a:xfrm>
            <a:off x="6059783" y="2342152"/>
            <a:ext cx="231506" cy="289383"/>
          </a:xfrm>
          <a:prstGeom prst="rect">
            <a:avLst/>
          </a:prstGeom>
        </p:spPr>
      </p:pic>
      <p:pic>
        <p:nvPicPr>
          <p:cNvPr id="13" name="Picture 12">
            <a:extLst>
              <a:ext uri="{FF2B5EF4-FFF2-40B4-BE49-F238E27FC236}">
                <a16:creationId xmlns:a16="http://schemas.microsoft.com/office/drawing/2014/main" id="{1460EABF-A425-387C-A1DC-00B599BC8192}"/>
              </a:ext>
            </a:extLst>
          </p:cNvPr>
          <p:cNvPicPr>
            <a:picLocks noChangeAspect="1"/>
          </p:cNvPicPr>
          <p:nvPr/>
        </p:nvPicPr>
        <p:blipFill>
          <a:blip r:embed="rId9"/>
          <a:stretch>
            <a:fillRect/>
          </a:stretch>
        </p:blipFill>
        <p:spPr>
          <a:xfrm>
            <a:off x="6045314" y="3921280"/>
            <a:ext cx="260444" cy="260444"/>
          </a:xfrm>
          <a:prstGeom prst="rect">
            <a:avLst/>
          </a:prstGeom>
        </p:spPr>
      </p:pic>
      <p:sp>
        <p:nvSpPr>
          <p:cNvPr id="46" name="Footer Placeholder 2">
            <a:extLst>
              <a:ext uri="{FF2B5EF4-FFF2-40B4-BE49-F238E27FC236}">
                <a16:creationId xmlns:a16="http://schemas.microsoft.com/office/drawing/2014/main" id="{F15CF3DC-7715-FE29-8581-18D8ED8DD13E}"/>
              </a:ext>
            </a:extLst>
          </p:cNvPr>
          <p:cNvSpPr>
            <a:spLocks noGrp="1"/>
          </p:cNvSpPr>
          <p:nvPr>
            <p:ph type="ftr" sz="quarter" idx="11"/>
          </p:nvPr>
        </p:nvSpPr>
        <p:spPr>
          <a:xfrm>
            <a:off x="837252" y="6387346"/>
            <a:ext cx="7316148" cy="365125"/>
          </a:xfrm>
        </p:spPr>
        <p:txBody>
          <a:bodyPr/>
          <a:lstStyle/>
          <a:p>
            <a:pPr algn="l"/>
            <a:r>
              <a:rPr lang="en-US" sz="700" spc="300" dirty="0">
                <a:solidFill>
                  <a:schemeClr val="tx1"/>
                </a:solidFill>
                <a:latin typeface="Univia Pro Light" pitchFamily="2" charset="77"/>
              </a:rPr>
              <a:t>MAXIMUM ENTERTAINMENT          </a:t>
            </a:r>
            <a:r>
              <a:rPr lang="en-US" sz="700" spc="300" dirty="0">
                <a:solidFill>
                  <a:srgbClr val="00AEEF"/>
                </a:solidFill>
                <a:latin typeface="Univia Pro Regular" pitchFamily="2" charset="77"/>
              </a:rPr>
              <a:t>|</a:t>
            </a:r>
            <a:r>
              <a:rPr lang="en-US" sz="700" spc="300" dirty="0">
                <a:solidFill>
                  <a:schemeClr val="tx1"/>
                </a:solidFill>
                <a:latin typeface="Univia Pro Light" pitchFamily="2" charset="77"/>
              </a:rPr>
              <a:t>          CORE VALUES</a:t>
            </a:r>
          </a:p>
        </p:txBody>
      </p:sp>
      <p:sp>
        <p:nvSpPr>
          <p:cNvPr id="47" name="Slide Number Placeholder 3">
            <a:extLst>
              <a:ext uri="{FF2B5EF4-FFF2-40B4-BE49-F238E27FC236}">
                <a16:creationId xmlns:a16="http://schemas.microsoft.com/office/drawing/2014/main" id="{198AD38A-662F-2D65-95C6-79F293F275E7}"/>
              </a:ext>
            </a:extLst>
          </p:cNvPr>
          <p:cNvSpPr>
            <a:spLocks noGrp="1"/>
          </p:cNvSpPr>
          <p:nvPr>
            <p:ph type="sldNum" sz="quarter" idx="12"/>
          </p:nvPr>
        </p:nvSpPr>
        <p:spPr>
          <a:xfrm>
            <a:off x="8610600" y="6399167"/>
            <a:ext cx="2743200" cy="365125"/>
          </a:xfrm>
        </p:spPr>
        <p:txBody>
          <a:bodyPr/>
          <a:lstStyle/>
          <a:p>
            <a:fld id="{7D3F27FE-9C04-AC46-B412-C3F0F9BAE4BE}" type="slidenum">
              <a:rPr lang="en-US" sz="700" smtClean="0">
                <a:solidFill>
                  <a:srgbClr val="00AEEF"/>
                </a:solidFill>
                <a:latin typeface="Univia Pro Light" pitchFamily="2" charset="77"/>
              </a:rPr>
              <a:t>4</a:t>
            </a:fld>
            <a:endParaRPr lang="en-US" sz="700">
              <a:solidFill>
                <a:srgbClr val="00AEEF"/>
              </a:solidFill>
              <a:latin typeface="Univia Pro Light" pitchFamily="2" charset="77"/>
            </a:endParaRPr>
          </a:p>
        </p:txBody>
      </p:sp>
    </p:spTree>
    <p:extLst>
      <p:ext uri="{BB962C8B-B14F-4D97-AF65-F5344CB8AC3E}">
        <p14:creationId xmlns:p14="http://schemas.microsoft.com/office/powerpoint/2010/main" val="721575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F3441187-6132-D972-F14F-7DC3E486A345}"/>
              </a:ext>
            </a:extLst>
          </p:cNvPr>
          <p:cNvPicPr>
            <a:picLocks noChangeAspect="1"/>
          </p:cNvPicPr>
          <p:nvPr/>
        </p:nvPicPr>
        <p:blipFill>
          <a:blip r:embed="rId3"/>
          <a:stretch>
            <a:fillRect/>
          </a:stretch>
        </p:blipFill>
        <p:spPr>
          <a:xfrm>
            <a:off x="2837356" y="506627"/>
            <a:ext cx="9354644" cy="6351373"/>
          </a:xfrm>
          <a:prstGeom prst="rect">
            <a:avLst/>
          </a:prstGeom>
        </p:spPr>
      </p:pic>
      <p:sp>
        <p:nvSpPr>
          <p:cNvPr id="5" name="TextBox 4">
            <a:extLst>
              <a:ext uri="{FF2B5EF4-FFF2-40B4-BE49-F238E27FC236}">
                <a16:creationId xmlns:a16="http://schemas.microsoft.com/office/drawing/2014/main" id="{EE8A7362-165A-3CF7-518D-08DF9F4EFE2D}"/>
              </a:ext>
            </a:extLst>
          </p:cNvPr>
          <p:cNvSpPr txBox="1"/>
          <p:nvPr/>
        </p:nvSpPr>
        <p:spPr>
          <a:xfrm>
            <a:off x="828542" y="392968"/>
            <a:ext cx="11363457" cy="523220"/>
          </a:xfrm>
          <a:prstGeom prst="rect">
            <a:avLst/>
          </a:prstGeom>
          <a:noFill/>
        </p:spPr>
        <p:txBody>
          <a:bodyPr wrap="square" rtlCol="0">
            <a:spAutoFit/>
          </a:bodyPr>
          <a:lstStyle/>
          <a:p>
            <a:r>
              <a:rPr lang="en-US" sz="2800" b="1" spc="600" dirty="0">
                <a:latin typeface="Univia Pro Black" pitchFamily="2" charset="77"/>
              </a:rPr>
              <a:t>HEADLINE H1</a:t>
            </a:r>
          </a:p>
        </p:txBody>
      </p:sp>
      <p:sp>
        <p:nvSpPr>
          <p:cNvPr id="14" name="Footer Placeholder 2">
            <a:extLst>
              <a:ext uri="{FF2B5EF4-FFF2-40B4-BE49-F238E27FC236}">
                <a16:creationId xmlns:a16="http://schemas.microsoft.com/office/drawing/2014/main" id="{061689A4-7CD3-49E6-046B-32194789151A}"/>
              </a:ext>
            </a:extLst>
          </p:cNvPr>
          <p:cNvSpPr>
            <a:spLocks noGrp="1"/>
          </p:cNvSpPr>
          <p:nvPr>
            <p:ph type="ftr" sz="quarter" idx="11"/>
          </p:nvPr>
        </p:nvSpPr>
        <p:spPr>
          <a:xfrm>
            <a:off x="837252" y="6387346"/>
            <a:ext cx="7316148" cy="365125"/>
          </a:xfrm>
        </p:spPr>
        <p:txBody>
          <a:bodyPr/>
          <a:lstStyle/>
          <a:p>
            <a:pPr algn="l"/>
            <a:r>
              <a:rPr lang="en-US" sz="700" spc="300" dirty="0">
                <a:solidFill>
                  <a:schemeClr val="tx1"/>
                </a:solidFill>
                <a:latin typeface="Univia Pro Light" pitchFamily="2" charset="77"/>
              </a:rPr>
              <a:t>MAXIMUM ENTERTAINMENT          </a:t>
            </a:r>
            <a:r>
              <a:rPr lang="en-US" sz="700" spc="300" dirty="0">
                <a:solidFill>
                  <a:srgbClr val="00AEEF"/>
                </a:solidFill>
                <a:latin typeface="Univia Pro Regular" pitchFamily="2" charset="77"/>
              </a:rPr>
              <a:t>|</a:t>
            </a:r>
            <a:r>
              <a:rPr lang="en-US" sz="700" spc="300" dirty="0">
                <a:solidFill>
                  <a:schemeClr val="tx1"/>
                </a:solidFill>
                <a:latin typeface="Univia Pro Light" pitchFamily="2" charset="77"/>
              </a:rPr>
              <a:t>          NAME OF PRESENTATION</a:t>
            </a:r>
          </a:p>
        </p:txBody>
      </p:sp>
      <p:sp>
        <p:nvSpPr>
          <p:cNvPr id="24" name="Slide Number Placeholder 3">
            <a:extLst>
              <a:ext uri="{FF2B5EF4-FFF2-40B4-BE49-F238E27FC236}">
                <a16:creationId xmlns:a16="http://schemas.microsoft.com/office/drawing/2014/main" id="{57D82B37-A1E3-227D-CB33-188F13FD29A7}"/>
              </a:ext>
            </a:extLst>
          </p:cNvPr>
          <p:cNvSpPr>
            <a:spLocks noGrp="1"/>
          </p:cNvSpPr>
          <p:nvPr>
            <p:ph type="sldNum" sz="quarter" idx="12"/>
          </p:nvPr>
        </p:nvSpPr>
        <p:spPr>
          <a:xfrm>
            <a:off x="8610600" y="6399167"/>
            <a:ext cx="2743200" cy="365125"/>
          </a:xfrm>
        </p:spPr>
        <p:txBody>
          <a:bodyPr/>
          <a:lstStyle/>
          <a:p>
            <a:fld id="{7D3F27FE-9C04-AC46-B412-C3F0F9BAE4BE}" type="slidenum">
              <a:rPr lang="en-US" sz="700" smtClean="0">
                <a:solidFill>
                  <a:schemeClr val="bg1"/>
                </a:solidFill>
                <a:latin typeface="Univia Pro Light" pitchFamily="2" charset="77"/>
              </a:rPr>
              <a:t>5</a:t>
            </a:fld>
            <a:endParaRPr lang="en-US" sz="700" dirty="0">
              <a:solidFill>
                <a:schemeClr val="bg1"/>
              </a:solidFill>
              <a:latin typeface="Univia Pro Light" pitchFamily="2" charset="77"/>
            </a:endParaRPr>
          </a:p>
        </p:txBody>
      </p:sp>
      <p:sp>
        <p:nvSpPr>
          <p:cNvPr id="2" name="TextBox 1">
            <a:extLst>
              <a:ext uri="{FF2B5EF4-FFF2-40B4-BE49-F238E27FC236}">
                <a16:creationId xmlns:a16="http://schemas.microsoft.com/office/drawing/2014/main" id="{C910C8BB-42D1-0899-704E-BC125831D28E}"/>
              </a:ext>
            </a:extLst>
          </p:cNvPr>
          <p:cNvSpPr txBox="1"/>
          <p:nvPr/>
        </p:nvSpPr>
        <p:spPr>
          <a:xfrm>
            <a:off x="828542" y="1285947"/>
            <a:ext cx="4347416" cy="1676100"/>
          </a:xfrm>
          <a:prstGeom prst="rect">
            <a:avLst/>
          </a:prstGeom>
          <a:noFill/>
        </p:spPr>
        <p:txBody>
          <a:bodyPr wrap="square" rtlCol="0">
            <a:spAutoFit/>
          </a:bodyPr>
          <a:lstStyle/>
          <a:p>
            <a:pPr>
              <a:lnSpc>
                <a:spcPct val="150000"/>
              </a:lnSpc>
            </a:pPr>
            <a:r>
              <a:rPr lang="en-US" sz="1000" b="1" spc="300" dirty="0">
                <a:latin typeface="Univia Pro Ultra" pitchFamily="2" charset="77"/>
              </a:rPr>
              <a:t>SECONDARY HEADLINE H2</a:t>
            </a:r>
          </a:p>
          <a:p>
            <a:pPr>
              <a:lnSpc>
                <a:spcPct val="150000"/>
              </a:lnSpc>
            </a:pPr>
            <a:endParaRPr lang="en-US" sz="1000" dirty="0">
              <a:latin typeface="Univia Pro Regular" pitchFamily="2" charset="77"/>
            </a:endParaRPr>
          </a:p>
          <a:p>
            <a:pPr>
              <a:lnSpc>
                <a:spcPct val="150000"/>
              </a:lnSpc>
            </a:pPr>
            <a:r>
              <a:rPr lang="en-US" sz="1000" dirty="0">
                <a:latin typeface="Univia Pro Regular" pitchFamily="2" charset="77"/>
              </a:rPr>
              <a:t>Secondary headline in Univia Pro Ultra 10pt with wide tracking. Body copy in Univia Pro Regular 10pt. The secondary headline should  have lower hierarchy than the main headline.  Use the same size as the body copy, while maintaining the weight and wider kerning of the main headline.</a:t>
            </a:r>
          </a:p>
        </p:txBody>
      </p:sp>
      <p:sp>
        <p:nvSpPr>
          <p:cNvPr id="4" name="Rectangle 3">
            <a:extLst>
              <a:ext uri="{FF2B5EF4-FFF2-40B4-BE49-F238E27FC236}">
                <a16:creationId xmlns:a16="http://schemas.microsoft.com/office/drawing/2014/main" id="{ABAAA274-798B-0B0F-DF88-BE90BFCB9D4F}"/>
              </a:ext>
            </a:extLst>
          </p:cNvPr>
          <p:cNvSpPr/>
          <p:nvPr/>
        </p:nvSpPr>
        <p:spPr>
          <a:xfrm>
            <a:off x="7159487" y="793078"/>
            <a:ext cx="4194313" cy="52771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IMAGE PLACEMENT</a:t>
            </a:r>
          </a:p>
        </p:txBody>
      </p:sp>
      <p:sp>
        <p:nvSpPr>
          <p:cNvPr id="8" name="TextBox 7">
            <a:extLst>
              <a:ext uri="{FF2B5EF4-FFF2-40B4-BE49-F238E27FC236}">
                <a16:creationId xmlns:a16="http://schemas.microsoft.com/office/drawing/2014/main" id="{B7E39849-E88B-B584-2F2E-700430CF5E19}"/>
              </a:ext>
            </a:extLst>
          </p:cNvPr>
          <p:cNvSpPr txBox="1"/>
          <p:nvPr/>
        </p:nvSpPr>
        <p:spPr>
          <a:xfrm>
            <a:off x="828542" y="3473093"/>
            <a:ext cx="4347416" cy="1676100"/>
          </a:xfrm>
          <a:prstGeom prst="rect">
            <a:avLst/>
          </a:prstGeom>
          <a:noFill/>
        </p:spPr>
        <p:txBody>
          <a:bodyPr wrap="square" rtlCol="0">
            <a:spAutoFit/>
          </a:bodyPr>
          <a:lstStyle/>
          <a:p>
            <a:pPr>
              <a:lnSpc>
                <a:spcPct val="150000"/>
              </a:lnSpc>
            </a:pPr>
            <a:r>
              <a:rPr lang="en-US" sz="1000" b="1" spc="300" dirty="0">
                <a:solidFill>
                  <a:srgbClr val="00AEFF"/>
                </a:solidFill>
                <a:latin typeface="Univia Pro Ultra" pitchFamily="2" charset="77"/>
              </a:rPr>
              <a:t>SECONDARY HEADLINE H2</a:t>
            </a:r>
          </a:p>
          <a:p>
            <a:pPr>
              <a:lnSpc>
                <a:spcPct val="150000"/>
              </a:lnSpc>
            </a:pPr>
            <a:endParaRPr lang="en-US" sz="1000" dirty="0">
              <a:latin typeface="Univia Pro Regular" pitchFamily="2" charset="77"/>
            </a:endParaRPr>
          </a:p>
          <a:p>
            <a:pPr>
              <a:lnSpc>
                <a:spcPct val="150000"/>
              </a:lnSpc>
            </a:pPr>
            <a:r>
              <a:rPr lang="en-US" sz="1000" dirty="0">
                <a:latin typeface="Univia Pro Regular" pitchFamily="2" charset="77"/>
              </a:rPr>
              <a:t>Secondary headline in Univia Pro Ultra 10pt with wide tracking. Body copy in Univia Pro Regular 10pt. The secondary headline should  have lower hierarchy than the main headline.  Use the same size as the body copy, while maintaining the weight and wider kerning of the main headline.</a:t>
            </a:r>
          </a:p>
        </p:txBody>
      </p:sp>
    </p:spTree>
    <p:extLst>
      <p:ext uri="{BB962C8B-B14F-4D97-AF65-F5344CB8AC3E}">
        <p14:creationId xmlns:p14="http://schemas.microsoft.com/office/powerpoint/2010/main" val="36112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63B205-C4D2-7CA1-5493-D3145CBE86A3}"/>
              </a:ext>
            </a:extLst>
          </p:cNvPr>
          <p:cNvPicPr>
            <a:picLocks noChangeAspect="1"/>
          </p:cNvPicPr>
          <p:nvPr/>
        </p:nvPicPr>
        <p:blipFill>
          <a:blip r:embed="rId2"/>
          <a:stretch>
            <a:fillRect/>
          </a:stretch>
        </p:blipFill>
        <p:spPr>
          <a:xfrm>
            <a:off x="0" y="547961"/>
            <a:ext cx="12192000" cy="6310039"/>
          </a:xfrm>
          <a:prstGeom prst="rect">
            <a:avLst/>
          </a:prstGeom>
        </p:spPr>
      </p:pic>
      <p:sp>
        <p:nvSpPr>
          <p:cNvPr id="38" name="TextBox 37">
            <a:extLst>
              <a:ext uri="{FF2B5EF4-FFF2-40B4-BE49-F238E27FC236}">
                <a16:creationId xmlns:a16="http://schemas.microsoft.com/office/drawing/2014/main" id="{671F4EAB-D052-2E51-3815-579245C2D21F}"/>
              </a:ext>
            </a:extLst>
          </p:cNvPr>
          <p:cNvSpPr txBox="1"/>
          <p:nvPr/>
        </p:nvSpPr>
        <p:spPr>
          <a:xfrm>
            <a:off x="828542" y="392968"/>
            <a:ext cx="11363457" cy="523220"/>
          </a:xfrm>
          <a:prstGeom prst="rect">
            <a:avLst/>
          </a:prstGeom>
          <a:noFill/>
        </p:spPr>
        <p:txBody>
          <a:bodyPr wrap="square" rtlCol="0">
            <a:spAutoFit/>
          </a:bodyPr>
          <a:lstStyle/>
          <a:p>
            <a:r>
              <a:rPr lang="en-US" sz="2800" b="1" spc="600" dirty="0">
                <a:latin typeface="Univia Pro Black" pitchFamily="2" charset="77"/>
              </a:rPr>
              <a:t>HEADLINE H1</a:t>
            </a:r>
          </a:p>
        </p:txBody>
      </p:sp>
      <p:sp>
        <p:nvSpPr>
          <p:cNvPr id="39" name="TextBox 38">
            <a:extLst>
              <a:ext uri="{FF2B5EF4-FFF2-40B4-BE49-F238E27FC236}">
                <a16:creationId xmlns:a16="http://schemas.microsoft.com/office/drawing/2014/main" id="{3D6A6F20-30BA-D0F3-0E62-F47DC0F210F7}"/>
              </a:ext>
            </a:extLst>
          </p:cNvPr>
          <p:cNvSpPr txBox="1"/>
          <p:nvPr/>
        </p:nvSpPr>
        <p:spPr>
          <a:xfrm>
            <a:off x="828542" y="1285947"/>
            <a:ext cx="4347416" cy="1676100"/>
          </a:xfrm>
          <a:prstGeom prst="rect">
            <a:avLst/>
          </a:prstGeom>
          <a:noFill/>
        </p:spPr>
        <p:txBody>
          <a:bodyPr wrap="square" rtlCol="0">
            <a:spAutoFit/>
          </a:bodyPr>
          <a:lstStyle/>
          <a:p>
            <a:pPr>
              <a:lnSpc>
                <a:spcPct val="150000"/>
              </a:lnSpc>
            </a:pPr>
            <a:r>
              <a:rPr lang="en-US" sz="1000" b="1" spc="300" dirty="0">
                <a:latin typeface="Univia Pro Ultra" pitchFamily="2" charset="77"/>
              </a:rPr>
              <a:t>SECONDARY HEADLINE H2</a:t>
            </a:r>
          </a:p>
          <a:p>
            <a:pPr>
              <a:lnSpc>
                <a:spcPct val="150000"/>
              </a:lnSpc>
            </a:pPr>
            <a:endParaRPr lang="en-US" sz="1000" dirty="0">
              <a:latin typeface="Univia Pro Regular" pitchFamily="2" charset="77"/>
            </a:endParaRPr>
          </a:p>
          <a:p>
            <a:pPr>
              <a:lnSpc>
                <a:spcPct val="150000"/>
              </a:lnSpc>
            </a:pPr>
            <a:r>
              <a:rPr lang="en-US" sz="1000" dirty="0">
                <a:latin typeface="Univia Pro Regular" pitchFamily="2" charset="77"/>
              </a:rPr>
              <a:t>Secondary headline in Univia Pro Ultra 10pt with wide tracking. Body copy in Univia Pro Regular 10pt. The secondary headline should  have lower hierarchy than the main headline.  Use the same size as the body copy, while maintaining the weight and wider kerning of the main headline.</a:t>
            </a:r>
          </a:p>
        </p:txBody>
      </p:sp>
      <p:sp>
        <p:nvSpPr>
          <p:cNvPr id="41" name="Rectangle 40">
            <a:extLst>
              <a:ext uri="{FF2B5EF4-FFF2-40B4-BE49-F238E27FC236}">
                <a16:creationId xmlns:a16="http://schemas.microsoft.com/office/drawing/2014/main" id="{7E82C792-B7B4-A547-AA35-6E73ADD4E3B5}"/>
              </a:ext>
            </a:extLst>
          </p:cNvPr>
          <p:cNvSpPr/>
          <p:nvPr/>
        </p:nvSpPr>
        <p:spPr>
          <a:xfrm>
            <a:off x="6004500" y="695364"/>
            <a:ext cx="2591118" cy="16174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IMAGE</a:t>
            </a:r>
          </a:p>
        </p:txBody>
      </p:sp>
      <p:sp>
        <p:nvSpPr>
          <p:cNvPr id="46" name="Rectangle 45">
            <a:extLst>
              <a:ext uri="{FF2B5EF4-FFF2-40B4-BE49-F238E27FC236}">
                <a16:creationId xmlns:a16="http://schemas.microsoft.com/office/drawing/2014/main" id="{AEA24700-37A8-5E4C-AAC0-BCDD7907B434}"/>
              </a:ext>
            </a:extLst>
          </p:cNvPr>
          <p:cNvSpPr/>
          <p:nvPr/>
        </p:nvSpPr>
        <p:spPr>
          <a:xfrm>
            <a:off x="8895981" y="695364"/>
            <a:ext cx="2591118" cy="16174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IMAGE</a:t>
            </a:r>
          </a:p>
        </p:txBody>
      </p:sp>
      <p:sp>
        <p:nvSpPr>
          <p:cNvPr id="47" name="Rectangle 46">
            <a:extLst>
              <a:ext uri="{FF2B5EF4-FFF2-40B4-BE49-F238E27FC236}">
                <a16:creationId xmlns:a16="http://schemas.microsoft.com/office/drawing/2014/main" id="{FEAC19EE-EA06-FC5F-7833-31CF8D410D77}"/>
              </a:ext>
            </a:extLst>
          </p:cNvPr>
          <p:cNvSpPr/>
          <p:nvPr/>
        </p:nvSpPr>
        <p:spPr>
          <a:xfrm>
            <a:off x="6004500" y="2610661"/>
            <a:ext cx="2591118" cy="16174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IMAGE</a:t>
            </a:r>
          </a:p>
        </p:txBody>
      </p:sp>
      <p:sp>
        <p:nvSpPr>
          <p:cNvPr id="48" name="Rectangle 47">
            <a:extLst>
              <a:ext uri="{FF2B5EF4-FFF2-40B4-BE49-F238E27FC236}">
                <a16:creationId xmlns:a16="http://schemas.microsoft.com/office/drawing/2014/main" id="{C9E1AB52-1C74-B863-A9B5-349C95AC2D73}"/>
              </a:ext>
            </a:extLst>
          </p:cNvPr>
          <p:cNvSpPr/>
          <p:nvPr/>
        </p:nvSpPr>
        <p:spPr>
          <a:xfrm>
            <a:off x="8895981" y="2610661"/>
            <a:ext cx="2591118" cy="16174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IMAGE</a:t>
            </a:r>
          </a:p>
        </p:txBody>
      </p:sp>
      <p:sp>
        <p:nvSpPr>
          <p:cNvPr id="49" name="Rectangle 48">
            <a:extLst>
              <a:ext uri="{FF2B5EF4-FFF2-40B4-BE49-F238E27FC236}">
                <a16:creationId xmlns:a16="http://schemas.microsoft.com/office/drawing/2014/main" id="{83484B5A-10ED-3F0C-1E0C-2ECEBCCB3308}"/>
              </a:ext>
            </a:extLst>
          </p:cNvPr>
          <p:cNvSpPr/>
          <p:nvPr/>
        </p:nvSpPr>
        <p:spPr>
          <a:xfrm>
            <a:off x="6004500" y="4525959"/>
            <a:ext cx="2591118" cy="16174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IMAGE</a:t>
            </a:r>
          </a:p>
        </p:txBody>
      </p:sp>
      <p:sp>
        <p:nvSpPr>
          <p:cNvPr id="50" name="Rectangle 49">
            <a:extLst>
              <a:ext uri="{FF2B5EF4-FFF2-40B4-BE49-F238E27FC236}">
                <a16:creationId xmlns:a16="http://schemas.microsoft.com/office/drawing/2014/main" id="{B0596F13-CEBC-F848-7F8B-77947B6A5DD5}"/>
              </a:ext>
            </a:extLst>
          </p:cNvPr>
          <p:cNvSpPr/>
          <p:nvPr/>
        </p:nvSpPr>
        <p:spPr>
          <a:xfrm>
            <a:off x="8895981" y="4525959"/>
            <a:ext cx="2591118" cy="16174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IMAGE</a:t>
            </a:r>
          </a:p>
        </p:txBody>
      </p:sp>
      <p:sp>
        <p:nvSpPr>
          <p:cNvPr id="51" name="Footer Placeholder 2">
            <a:extLst>
              <a:ext uri="{FF2B5EF4-FFF2-40B4-BE49-F238E27FC236}">
                <a16:creationId xmlns:a16="http://schemas.microsoft.com/office/drawing/2014/main" id="{4A3ED87E-F2B0-1083-0195-9E6CBB860D1F}"/>
              </a:ext>
            </a:extLst>
          </p:cNvPr>
          <p:cNvSpPr>
            <a:spLocks noGrp="1"/>
          </p:cNvSpPr>
          <p:nvPr>
            <p:ph type="ftr" sz="quarter" idx="11"/>
          </p:nvPr>
        </p:nvSpPr>
        <p:spPr>
          <a:xfrm>
            <a:off x="837252" y="6387346"/>
            <a:ext cx="7316148" cy="365125"/>
          </a:xfrm>
        </p:spPr>
        <p:txBody>
          <a:bodyPr/>
          <a:lstStyle/>
          <a:p>
            <a:pPr algn="l"/>
            <a:r>
              <a:rPr lang="en-US" sz="700" spc="300" dirty="0">
                <a:solidFill>
                  <a:schemeClr val="tx1"/>
                </a:solidFill>
                <a:latin typeface="Univia Pro Light" pitchFamily="2" charset="77"/>
              </a:rPr>
              <a:t>MAXIMUM ENTERTAINMENT          </a:t>
            </a:r>
            <a:r>
              <a:rPr lang="en-US" sz="700" spc="300" dirty="0">
                <a:solidFill>
                  <a:srgbClr val="00AEEF"/>
                </a:solidFill>
                <a:latin typeface="Univia Pro Regular" pitchFamily="2" charset="77"/>
              </a:rPr>
              <a:t>|</a:t>
            </a:r>
            <a:r>
              <a:rPr lang="en-US" sz="700" spc="300" dirty="0">
                <a:solidFill>
                  <a:schemeClr val="tx1"/>
                </a:solidFill>
                <a:latin typeface="Univia Pro Light" pitchFamily="2" charset="77"/>
              </a:rPr>
              <a:t>          NAME OF PRESENTATION</a:t>
            </a:r>
          </a:p>
        </p:txBody>
      </p:sp>
      <p:sp>
        <p:nvSpPr>
          <p:cNvPr id="52" name="Slide Number Placeholder 3">
            <a:extLst>
              <a:ext uri="{FF2B5EF4-FFF2-40B4-BE49-F238E27FC236}">
                <a16:creationId xmlns:a16="http://schemas.microsoft.com/office/drawing/2014/main" id="{78A3740F-2C69-C83C-71AA-1B3A9F91D158}"/>
              </a:ext>
            </a:extLst>
          </p:cNvPr>
          <p:cNvSpPr>
            <a:spLocks noGrp="1"/>
          </p:cNvSpPr>
          <p:nvPr>
            <p:ph type="sldNum" sz="quarter" idx="12"/>
          </p:nvPr>
        </p:nvSpPr>
        <p:spPr>
          <a:xfrm>
            <a:off x="8610600" y="6399167"/>
            <a:ext cx="2743200" cy="365125"/>
          </a:xfrm>
        </p:spPr>
        <p:txBody>
          <a:bodyPr/>
          <a:lstStyle/>
          <a:p>
            <a:fld id="{7D3F27FE-9C04-AC46-B412-C3F0F9BAE4BE}" type="slidenum">
              <a:rPr lang="en-US" sz="700" smtClean="0">
                <a:solidFill>
                  <a:schemeClr val="bg1"/>
                </a:solidFill>
                <a:latin typeface="Univia Pro Light" pitchFamily="2" charset="77"/>
              </a:rPr>
              <a:t>6</a:t>
            </a:fld>
            <a:endParaRPr lang="en-US" sz="700" dirty="0">
              <a:solidFill>
                <a:schemeClr val="bg1"/>
              </a:solidFill>
              <a:latin typeface="Univia Pro Light" pitchFamily="2" charset="77"/>
            </a:endParaRPr>
          </a:p>
        </p:txBody>
      </p:sp>
    </p:spTree>
    <p:extLst>
      <p:ext uri="{BB962C8B-B14F-4D97-AF65-F5344CB8AC3E}">
        <p14:creationId xmlns:p14="http://schemas.microsoft.com/office/powerpoint/2010/main" val="2301388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14D01C-72CF-CAF5-68EC-3EFBDAB03D20}"/>
              </a:ext>
            </a:extLst>
          </p:cNvPr>
          <p:cNvSpPr txBox="1"/>
          <p:nvPr/>
        </p:nvSpPr>
        <p:spPr>
          <a:xfrm>
            <a:off x="683186" y="1450606"/>
            <a:ext cx="5151657" cy="2195473"/>
          </a:xfrm>
          <a:prstGeom prst="rect">
            <a:avLst/>
          </a:prstGeom>
          <a:noFill/>
        </p:spPr>
        <p:txBody>
          <a:bodyPr wrap="square">
            <a:spAutoFit/>
          </a:bodyPr>
          <a:lstStyle/>
          <a:p>
            <a:pPr algn="l">
              <a:lnSpc>
                <a:spcPct val="200000"/>
              </a:lnSpc>
            </a:pPr>
            <a:r>
              <a:rPr lang="en-US" sz="1000" b="1" dirty="0">
                <a:latin typeface="Univia Pro" pitchFamily="2" charset="77"/>
              </a:rPr>
              <a:t>SECONDARY HEADLINE H2</a:t>
            </a:r>
          </a:p>
          <a:p>
            <a:pPr algn="l">
              <a:lnSpc>
                <a:spcPct val="200000"/>
              </a:lnSpc>
            </a:pPr>
            <a:endParaRPr lang="en-US" sz="1000" dirty="0">
              <a:latin typeface="Univia Pro Regular" pitchFamily="2" charset="77"/>
            </a:endParaRPr>
          </a:p>
          <a:p>
            <a:pPr marL="171450" indent="-171450" algn="l">
              <a:lnSpc>
                <a:spcPct val="200000"/>
              </a:lnSpc>
              <a:buClr>
                <a:srgbClr val="00D8E7"/>
              </a:buClr>
              <a:buFont typeface="Arial" panose="020B0604020202020204" pitchFamily="34" charset="0"/>
              <a:buChar char="•"/>
            </a:pPr>
            <a:r>
              <a:rPr lang="en-US" sz="1000" dirty="0">
                <a:latin typeface="Univia Pro Regular" pitchFamily="2" charset="77"/>
              </a:rPr>
              <a:t>Bullet point one</a:t>
            </a:r>
          </a:p>
          <a:p>
            <a:pPr marL="171450" indent="-171450" algn="l">
              <a:lnSpc>
                <a:spcPct val="200000"/>
              </a:lnSpc>
              <a:buClr>
                <a:srgbClr val="00D8E7"/>
              </a:buClr>
              <a:buFont typeface="Arial" panose="020B0604020202020204" pitchFamily="34" charset="0"/>
              <a:buChar char="•"/>
            </a:pPr>
            <a:r>
              <a:rPr lang="en-US" sz="1000" dirty="0">
                <a:latin typeface="Univia Pro Regular" pitchFamily="2" charset="77"/>
              </a:rPr>
              <a:t>Bullet point two</a:t>
            </a:r>
          </a:p>
          <a:p>
            <a:pPr marL="171450" indent="-171450" algn="l">
              <a:lnSpc>
                <a:spcPct val="200000"/>
              </a:lnSpc>
              <a:buClr>
                <a:srgbClr val="00D8E7"/>
              </a:buClr>
              <a:buFont typeface="Arial" panose="020B0604020202020204" pitchFamily="34" charset="0"/>
              <a:buChar char="•"/>
            </a:pPr>
            <a:r>
              <a:rPr lang="en-US" sz="1000" dirty="0">
                <a:latin typeface="Univia Pro Regular" pitchFamily="2" charset="77"/>
              </a:rPr>
              <a:t>Bullet point three</a:t>
            </a:r>
          </a:p>
          <a:p>
            <a:pPr marL="171450" indent="-171450" algn="l">
              <a:lnSpc>
                <a:spcPct val="200000"/>
              </a:lnSpc>
              <a:buClr>
                <a:srgbClr val="00D8E7"/>
              </a:buClr>
              <a:buFont typeface="Arial" panose="020B0604020202020204" pitchFamily="34" charset="0"/>
              <a:buChar char="•"/>
            </a:pPr>
            <a:r>
              <a:rPr lang="en-US" sz="1000" dirty="0">
                <a:latin typeface="Univia Pro Regular" pitchFamily="2" charset="77"/>
              </a:rPr>
              <a:t>Bullet point four</a:t>
            </a:r>
          </a:p>
          <a:p>
            <a:pPr marL="171450" indent="-171450" algn="l">
              <a:lnSpc>
                <a:spcPct val="200000"/>
              </a:lnSpc>
              <a:buClr>
                <a:srgbClr val="00D8E7"/>
              </a:buClr>
              <a:buFont typeface="Arial" panose="020B0604020202020204" pitchFamily="34" charset="0"/>
              <a:buChar char="•"/>
            </a:pPr>
            <a:r>
              <a:rPr lang="en-US" sz="1000" dirty="0">
                <a:latin typeface="Univia Pro Regular" pitchFamily="2" charset="77"/>
              </a:rPr>
              <a:t>Bullet point five</a:t>
            </a:r>
          </a:p>
        </p:txBody>
      </p:sp>
      <p:pic>
        <p:nvPicPr>
          <p:cNvPr id="6" name="Picture 5">
            <a:extLst>
              <a:ext uri="{FF2B5EF4-FFF2-40B4-BE49-F238E27FC236}">
                <a16:creationId xmlns:a16="http://schemas.microsoft.com/office/drawing/2014/main" id="{E541DC02-B6FB-8055-B0A3-BC6959D33546}"/>
              </a:ext>
            </a:extLst>
          </p:cNvPr>
          <p:cNvPicPr>
            <a:picLocks noChangeAspect="1"/>
          </p:cNvPicPr>
          <p:nvPr/>
        </p:nvPicPr>
        <p:blipFill>
          <a:blip r:embed="rId2"/>
          <a:stretch>
            <a:fillRect/>
          </a:stretch>
        </p:blipFill>
        <p:spPr>
          <a:xfrm>
            <a:off x="4713614" y="14670"/>
            <a:ext cx="7472006" cy="6828658"/>
          </a:xfrm>
          <a:prstGeom prst="rect">
            <a:avLst/>
          </a:prstGeom>
        </p:spPr>
      </p:pic>
      <p:sp>
        <p:nvSpPr>
          <p:cNvPr id="7" name="Rectangle 6">
            <a:extLst>
              <a:ext uri="{FF2B5EF4-FFF2-40B4-BE49-F238E27FC236}">
                <a16:creationId xmlns:a16="http://schemas.microsoft.com/office/drawing/2014/main" id="{17958217-B662-D688-F742-529E70D25CC4}"/>
              </a:ext>
            </a:extLst>
          </p:cNvPr>
          <p:cNvSpPr/>
          <p:nvPr/>
        </p:nvSpPr>
        <p:spPr>
          <a:xfrm>
            <a:off x="7102865" y="3825180"/>
            <a:ext cx="414172" cy="1663048"/>
          </a:xfrm>
          <a:prstGeom prst="rect">
            <a:avLst/>
          </a:prstGeom>
          <a:solidFill>
            <a:srgbClr val="01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FF4535-F502-6119-3D6F-C09EBD30B566}"/>
              </a:ext>
            </a:extLst>
          </p:cNvPr>
          <p:cNvSpPr/>
          <p:nvPr/>
        </p:nvSpPr>
        <p:spPr>
          <a:xfrm>
            <a:off x="7517037" y="4316741"/>
            <a:ext cx="414172" cy="1171486"/>
          </a:xfrm>
          <a:prstGeom prst="rect">
            <a:avLst/>
          </a:prstGeom>
          <a:solidFill>
            <a:srgbClr val="1EF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AAF083-9DE3-C2CB-6E38-B32250276A8B}"/>
              </a:ext>
            </a:extLst>
          </p:cNvPr>
          <p:cNvSpPr/>
          <p:nvPr/>
        </p:nvSpPr>
        <p:spPr>
          <a:xfrm>
            <a:off x="8232346" y="2897612"/>
            <a:ext cx="414172" cy="2590620"/>
          </a:xfrm>
          <a:prstGeom prst="rect">
            <a:avLst/>
          </a:prstGeom>
          <a:solidFill>
            <a:srgbClr val="01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5D3C54-4CFD-748E-BDBD-20D68B3EBCE6}"/>
              </a:ext>
            </a:extLst>
          </p:cNvPr>
          <p:cNvSpPr/>
          <p:nvPr/>
        </p:nvSpPr>
        <p:spPr>
          <a:xfrm>
            <a:off x="8646518" y="3639538"/>
            <a:ext cx="414172" cy="1848694"/>
          </a:xfrm>
          <a:prstGeom prst="rect">
            <a:avLst/>
          </a:prstGeom>
          <a:solidFill>
            <a:srgbClr val="1EF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7703C0-9C89-7012-843C-00AF2F1F7910}"/>
              </a:ext>
            </a:extLst>
          </p:cNvPr>
          <p:cNvSpPr/>
          <p:nvPr/>
        </p:nvSpPr>
        <p:spPr>
          <a:xfrm>
            <a:off x="9376496" y="3190980"/>
            <a:ext cx="414172" cy="2297253"/>
          </a:xfrm>
          <a:prstGeom prst="rect">
            <a:avLst/>
          </a:prstGeom>
          <a:solidFill>
            <a:srgbClr val="01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7944AC2-35D8-A820-B391-E0F8475BE38D}"/>
              </a:ext>
            </a:extLst>
          </p:cNvPr>
          <p:cNvSpPr/>
          <p:nvPr/>
        </p:nvSpPr>
        <p:spPr>
          <a:xfrm>
            <a:off x="9790667" y="2340206"/>
            <a:ext cx="414172" cy="3148031"/>
          </a:xfrm>
          <a:prstGeom prst="rect">
            <a:avLst/>
          </a:prstGeom>
          <a:solidFill>
            <a:srgbClr val="1EF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D4794821-D808-2720-CDD9-7F4A7E179D74}"/>
              </a:ext>
            </a:extLst>
          </p:cNvPr>
          <p:cNvCxnSpPr>
            <a:cxnSpLocks/>
          </p:cNvCxnSpPr>
          <p:nvPr/>
        </p:nvCxnSpPr>
        <p:spPr>
          <a:xfrm flipV="1">
            <a:off x="6550467" y="1672806"/>
            <a:ext cx="0" cy="3818180"/>
          </a:xfrm>
          <a:prstGeom prst="straightConnector1">
            <a:avLst/>
          </a:prstGeom>
          <a:ln>
            <a:solidFill>
              <a:schemeClr val="bg1">
                <a:lumMod val="50000"/>
              </a:schemeClr>
            </a:solidFill>
            <a:headEnd w="med" len="sm"/>
            <a:tailEnd type="triangle" w="sm"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7305C21-C9F3-1FF6-A5F6-B690BFA1A609}"/>
              </a:ext>
            </a:extLst>
          </p:cNvPr>
          <p:cNvCxnSpPr>
            <a:cxnSpLocks/>
          </p:cNvCxnSpPr>
          <p:nvPr/>
        </p:nvCxnSpPr>
        <p:spPr>
          <a:xfrm>
            <a:off x="6550467" y="5476317"/>
            <a:ext cx="4677763" cy="0"/>
          </a:xfrm>
          <a:prstGeom prst="straightConnector1">
            <a:avLst/>
          </a:prstGeom>
          <a:ln>
            <a:solidFill>
              <a:schemeClr val="bg1">
                <a:lumMod val="50000"/>
              </a:schemeClr>
            </a:solidFill>
            <a:headEnd w="med" len="sm"/>
            <a:tailEnd type="triangle" w="sm" len="sm"/>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4576EFB-B0EA-204B-7128-D5AFE5FBA841}"/>
              </a:ext>
            </a:extLst>
          </p:cNvPr>
          <p:cNvSpPr txBox="1"/>
          <p:nvPr/>
        </p:nvSpPr>
        <p:spPr>
          <a:xfrm>
            <a:off x="6534246" y="1493813"/>
            <a:ext cx="4253889" cy="268022"/>
          </a:xfrm>
          <a:prstGeom prst="rect">
            <a:avLst/>
          </a:prstGeom>
          <a:noFill/>
        </p:spPr>
        <p:txBody>
          <a:bodyPr wrap="square">
            <a:spAutoFit/>
          </a:bodyPr>
          <a:lstStyle/>
          <a:p>
            <a:pPr algn="ctr">
              <a:lnSpc>
                <a:spcPct val="130000"/>
              </a:lnSpc>
            </a:pPr>
            <a:r>
              <a:rPr lang="en-US" sz="1000" b="1" dirty="0">
                <a:latin typeface="Univia Pro" pitchFamily="2" charset="77"/>
              </a:rPr>
              <a:t>CHART</a:t>
            </a:r>
            <a:endParaRPr lang="en-US" sz="1000" dirty="0">
              <a:latin typeface="Univia Pro Regular" pitchFamily="2" charset="77"/>
            </a:endParaRPr>
          </a:p>
        </p:txBody>
      </p:sp>
      <p:sp>
        <p:nvSpPr>
          <p:cNvPr id="16" name="TextBox 15">
            <a:extLst>
              <a:ext uri="{FF2B5EF4-FFF2-40B4-BE49-F238E27FC236}">
                <a16:creationId xmlns:a16="http://schemas.microsoft.com/office/drawing/2014/main" id="{B50EC922-15EA-F2F0-F136-A427E3FB7E63}"/>
              </a:ext>
            </a:extLst>
          </p:cNvPr>
          <p:cNvSpPr txBox="1"/>
          <p:nvPr/>
        </p:nvSpPr>
        <p:spPr>
          <a:xfrm>
            <a:off x="828542" y="392968"/>
            <a:ext cx="11363457" cy="523220"/>
          </a:xfrm>
          <a:prstGeom prst="rect">
            <a:avLst/>
          </a:prstGeom>
          <a:noFill/>
        </p:spPr>
        <p:txBody>
          <a:bodyPr wrap="square" rtlCol="0">
            <a:spAutoFit/>
          </a:bodyPr>
          <a:lstStyle/>
          <a:p>
            <a:r>
              <a:rPr lang="en-US" sz="2800" b="1" spc="600" dirty="0">
                <a:latin typeface="Univia Pro Black" pitchFamily="2" charset="77"/>
              </a:rPr>
              <a:t>HEADLINE H1</a:t>
            </a:r>
          </a:p>
        </p:txBody>
      </p:sp>
      <p:sp>
        <p:nvSpPr>
          <p:cNvPr id="17" name="Footer Placeholder 2">
            <a:extLst>
              <a:ext uri="{FF2B5EF4-FFF2-40B4-BE49-F238E27FC236}">
                <a16:creationId xmlns:a16="http://schemas.microsoft.com/office/drawing/2014/main" id="{8BA8C40E-215A-1A81-37EC-D69EE0090B88}"/>
              </a:ext>
            </a:extLst>
          </p:cNvPr>
          <p:cNvSpPr>
            <a:spLocks noGrp="1"/>
          </p:cNvSpPr>
          <p:nvPr>
            <p:ph type="ftr" sz="quarter" idx="11"/>
          </p:nvPr>
        </p:nvSpPr>
        <p:spPr>
          <a:xfrm>
            <a:off x="837252" y="6387346"/>
            <a:ext cx="7316148" cy="365125"/>
          </a:xfrm>
        </p:spPr>
        <p:txBody>
          <a:bodyPr/>
          <a:lstStyle/>
          <a:p>
            <a:pPr algn="l"/>
            <a:r>
              <a:rPr lang="en-US" sz="700" spc="300" dirty="0">
                <a:solidFill>
                  <a:schemeClr val="tx1"/>
                </a:solidFill>
                <a:latin typeface="Univia Pro Light" pitchFamily="2" charset="77"/>
              </a:rPr>
              <a:t>MAXIMUM ENTERTAINMENT          </a:t>
            </a:r>
            <a:r>
              <a:rPr lang="en-US" sz="700" spc="300" dirty="0">
                <a:solidFill>
                  <a:srgbClr val="00AEEF"/>
                </a:solidFill>
                <a:latin typeface="Univia Pro Regular" pitchFamily="2" charset="77"/>
              </a:rPr>
              <a:t>|</a:t>
            </a:r>
            <a:r>
              <a:rPr lang="en-US" sz="700" spc="300" dirty="0">
                <a:solidFill>
                  <a:schemeClr val="tx1"/>
                </a:solidFill>
                <a:latin typeface="Univia Pro Light" pitchFamily="2" charset="77"/>
              </a:rPr>
              <a:t>          NAME OF PRESENTATION</a:t>
            </a:r>
          </a:p>
        </p:txBody>
      </p:sp>
      <p:sp>
        <p:nvSpPr>
          <p:cNvPr id="18" name="Slide Number Placeholder 3">
            <a:extLst>
              <a:ext uri="{FF2B5EF4-FFF2-40B4-BE49-F238E27FC236}">
                <a16:creationId xmlns:a16="http://schemas.microsoft.com/office/drawing/2014/main" id="{B6CCEEE1-1965-C316-F4CF-8E770EFD8C79}"/>
              </a:ext>
            </a:extLst>
          </p:cNvPr>
          <p:cNvSpPr>
            <a:spLocks noGrp="1"/>
          </p:cNvSpPr>
          <p:nvPr>
            <p:ph type="sldNum" sz="quarter" idx="12"/>
          </p:nvPr>
        </p:nvSpPr>
        <p:spPr>
          <a:xfrm>
            <a:off x="8610600" y="6399167"/>
            <a:ext cx="2743200" cy="365125"/>
          </a:xfrm>
        </p:spPr>
        <p:txBody>
          <a:bodyPr/>
          <a:lstStyle/>
          <a:p>
            <a:fld id="{7D3F27FE-9C04-AC46-B412-C3F0F9BAE4BE}" type="slidenum">
              <a:rPr lang="en-US" sz="700" smtClean="0">
                <a:solidFill>
                  <a:srgbClr val="00AEFF"/>
                </a:solidFill>
                <a:latin typeface="Univia Pro Light" pitchFamily="2" charset="77"/>
              </a:rPr>
              <a:t>7</a:t>
            </a:fld>
            <a:endParaRPr lang="en-US" sz="700" dirty="0">
              <a:solidFill>
                <a:srgbClr val="00AEFF"/>
              </a:solidFill>
              <a:latin typeface="Univia Pro Light" pitchFamily="2" charset="77"/>
            </a:endParaRPr>
          </a:p>
        </p:txBody>
      </p:sp>
    </p:spTree>
    <p:extLst>
      <p:ext uri="{BB962C8B-B14F-4D97-AF65-F5344CB8AC3E}">
        <p14:creationId xmlns:p14="http://schemas.microsoft.com/office/powerpoint/2010/main" val="282979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566657-B944-9E63-154C-1EAFE29AEEFF}"/>
              </a:ext>
            </a:extLst>
          </p:cNvPr>
          <p:cNvPicPr>
            <a:picLocks noChangeAspect="1"/>
          </p:cNvPicPr>
          <p:nvPr/>
        </p:nvPicPr>
        <p:blipFill>
          <a:blip r:embed="rId2"/>
          <a:stretch>
            <a:fillRect/>
          </a:stretch>
        </p:blipFill>
        <p:spPr>
          <a:xfrm>
            <a:off x="0" y="2331361"/>
            <a:ext cx="12192000" cy="4526640"/>
          </a:xfrm>
          <a:prstGeom prst="rect">
            <a:avLst/>
          </a:prstGeom>
        </p:spPr>
      </p:pic>
      <p:sp>
        <p:nvSpPr>
          <p:cNvPr id="3" name="Rectangle 2">
            <a:extLst>
              <a:ext uri="{FF2B5EF4-FFF2-40B4-BE49-F238E27FC236}">
                <a16:creationId xmlns:a16="http://schemas.microsoft.com/office/drawing/2014/main" id="{91E6D60E-D188-9AF0-73B2-DD35D35F1936}"/>
              </a:ext>
            </a:extLst>
          </p:cNvPr>
          <p:cNvSpPr/>
          <p:nvPr/>
        </p:nvSpPr>
        <p:spPr>
          <a:xfrm>
            <a:off x="1771135" y="1181614"/>
            <a:ext cx="8649730" cy="48654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IMAGE</a:t>
            </a:r>
          </a:p>
        </p:txBody>
      </p:sp>
      <p:sp>
        <p:nvSpPr>
          <p:cNvPr id="4" name="TextBox 3">
            <a:extLst>
              <a:ext uri="{FF2B5EF4-FFF2-40B4-BE49-F238E27FC236}">
                <a16:creationId xmlns:a16="http://schemas.microsoft.com/office/drawing/2014/main" id="{15053F6D-CB59-44F8-270A-6007D93F9F87}"/>
              </a:ext>
            </a:extLst>
          </p:cNvPr>
          <p:cNvSpPr txBox="1"/>
          <p:nvPr/>
        </p:nvSpPr>
        <p:spPr>
          <a:xfrm>
            <a:off x="0" y="392968"/>
            <a:ext cx="12191999" cy="523220"/>
          </a:xfrm>
          <a:prstGeom prst="rect">
            <a:avLst/>
          </a:prstGeom>
          <a:noFill/>
        </p:spPr>
        <p:txBody>
          <a:bodyPr wrap="square" rtlCol="0">
            <a:spAutoFit/>
          </a:bodyPr>
          <a:lstStyle/>
          <a:p>
            <a:pPr algn="ctr"/>
            <a:r>
              <a:rPr lang="en-US" sz="2800" b="1" spc="600" dirty="0">
                <a:latin typeface="Univia Pro Black" pitchFamily="2" charset="77"/>
              </a:rPr>
              <a:t>CENTERED HEADLINE</a:t>
            </a:r>
          </a:p>
        </p:txBody>
      </p:sp>
    </p:spTree>
    <p:extLst>
      <p:ext uri="{BB962C8B-B14F-4D97-AF65-F5344CB8AC3E}">
        <p14:creationId xmlns:p14="http://schemas.microsoft.com/office/powerpoint/2010/main" val="47862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1297D8-A230-0B37-BCBD-5886BE0921FB}"/>
              </a:ext>
            </a:extLst>
          </p:cNvPr>
          <p:cNvSpPr/>
          <p:nvPr/>
        </p:nvSpPr>
        <p:spPr>
          <a:xfrm>
            <a:off x="-1" y="0"/>
            <a:ext cx="12192001" cy="6858000"/>
          </a:xfrm>
          <a:prstGeom prst="rect">
            <a:avLst/>
          </a:prstGeom>
          <a:solidFill>
            <a:schemeClr val="bg1"/>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0440571-C1FC-948C-B16E-60F7D69E53DE}"/>
              </a:ext>
            </a:extLst>
          </p:cNvPr>
          <p:cNvPicPr>
            <a:picLocks noChangeAspect="1"/>
          </p:cNvPicPr>
          <p:nvPr/>
        </p:nvPicPr>
        <p:blipFill>
          <a:blip r:embed="rId2"/>
          <a:stretch>
            <a:fillRect/>
          </a:stretch>
        </p:blipFill>
        <p:spPr>
          <a:xfrm>
            <a:off x="15083" y="15084"/>
            <a:ext cx="12161966" cy="1445267"/>
          </a:xfrm>
          <a:prstGeom prst="rect">
            <a:avLst/>
          </a:prstGeom>
        </p:spPr>
      </p:pic>
      <p:sp>
        <p:nvSpPr>
          <p:cNvPr id="5" name="TextBox 4">
            <a:extLst>
              <a:ext uri="{FF2B5EF4-FFF2-40B4-BE49-F238E27FC236}">
                <a16:creationId xmlns:a16="http://schemas.microsoft.com/office/drawing/2014/main" id="{FEF5E1FC-2D1C-493B-F9C6-4E98B9BDBE13}"/>
              </a:ext>
            </a:extLst>
          </p:cNvPr>
          <p:cNvSpPr txBox="1"/>
          <p:nvPr/>
        </p:nvSpPr>
        <p:spPr>
          <a:xfrm>
            <a:off x="3577863" y="2275288"/>
            <a:ext cx="2137021" cy="1445267"/>
          </a:xfrm>
          <a:prstGeom prst="rect">
            <a:avLst/>
          </a:prstGeom>
          <a:noFill/>
        </p:spPr>
        <p:txBody>
          <a:bodyPr wrap="square">
            <a:spAutoFit/>
          </a:bodyPr>
          <a:lstStyle/>
          <a:p>
            <a:pPr algn="l">
              <a:lnSpc>
                <a:spcPct val="150000"/>
              </a:lnSpc>
            </a:pPr>
            <a:r>
              <a:rPr lang="en-US" sz="1000" b="1" dirty="0">
                <a:latin typeface="Univia Pro" pitchFamily="2" charset="77"/>
              </a:rPr>
              <a:t>SECONDARY</a:t>
            </a:r>
            <a:endParaRPr lang="en-US" sz="1000" dirty="0">
              <a:latin typeface="Univia Pro Regular" pitchFamily="2" charset="77"/>
            </a:endParaRPr>
          </a:p>
          <a:p>
            <a:pPr>
              <a:lnSpc>
                <a:spcPct val="150000"/>
              </a:lnSpc>
            </a:pPr>
            <a:r>
              <a:rPr lang="en-US" sz="1000" dirty="0">
                <a:latin typeface="Univia Pro Regular" pitchFamily="2" charset="77"/>
              </a:rPr>
              <a:t>We are a globally integrated entertainment company that covers the full value chain of video game creation, development, and publishing.</a:t>
            </a:r>
          </a:p>
        </p:txBody>
      </p:sp>
      <p:sp>
        <p:nvSpPr>
          <p:cNvPr id="6" name="TextBox 5">
            <a:extLst>
              <a:ext uri="{FF2B5EF4-FFF2-40B4-BE49-F238E27FC236}">
                <a16:creationId xmlns:a16="http://schemas.microsoft.com/office/drawing/2014/main" id="{9CA4B374-B349-4AAE-A6AE-D46C52A88978}"/>
              </a:ext>
            </a:extLst>
          </p:cNvPr>
          <p:cNvSpPr txBox="1"/>
          <p:nvPr/>
        </p:nvSpPr>
        <p:spPr>
          <a:xfrm>
            <a:off x="8848136" y="2275289"/>
            <a:ext cx="2137021" cy="1676100"/>
          </a:xfrm>
          <a:prstGeom prst="rect">
            <a:avLst/>
          </a:prstGeom>
          <a:noFill/>
        </p:spPr>
        <p:txBody>
          <a:bodyPr wrap="square">
            <a:spAutoFit/>
          </a:bodyPr>
          <a:lstStyle/>
          <a:p>
            <a:pPr algn="l">
              <a:lnSpc>
                <a:spcPct val="150000"/>
              </a:lnSpc>
            </a:pPr>
            <a:r>
              <a:rPr lang="en-US" sz="1000" b="1" dirty="0">
                <a:latin typeface="Univia Pro" pitchFamily="2" charset="77"/>
              </a:rPr>
              <a:t>SECONDARY</a:t>
            </a:r>
          </a:p>
          <a:p>
            <a:pPr algn="l">
              <a:lnSpc>
                <a:spcPct val="150000"/>
              </a:lnSpc>
            </a:pPr>
            <a:endParaRPr lang="en-US" sz="1000" dirty="0">
              <a:latin typeface="Univia Pro Regular" pitchFamily="2" charset="77"/>
            </a:endParaRPr>
          </a:p>
          <a:p>
            <a:pPr>
              <a:lnSpc>
                <a:spcPct val="150000"/>
              </a:lnSpc>
            </a:pPr>
            <a:r>
              <a:rPr lang="en-US" sz="1000" dirty="0">
                <a:latin typeface="Univia Pro Regular" pitchFamily="2" charset="77"/>
              </a:rPr>
              <a:t>We are a globally integrated entertainment company that covers the full value chain of video game creation, development, and publishing.</a:t>
            </a:r>
          </a:p>
        </p:txBody>
      </p:sp>
      <p:sp>
        <p:nvSpPr>
          <p:cNvPr id="18" name="Rectangle 17">
            <a:extLst>
              <a:ext uri="{FF2B5EF4-FFF2-40B4-BE49-F238E27FC236}">
                <a16:creationId xmlns:a16="http://schemas.microsoft.com/office/drawing/2014/main" id="{918D511D-4669-7A60-E1B5-800CCDC86343}"/>
              </a:ext>
            </a:extLst>
          </p:cNvPr>
          <p:cNvSpPr/>
          <p:nvPr/>
        </p:nvSpPr>
        <p:spPr>
          <a:xfrm>
            <a:off x="1234792" y="2275288"/>
            <a:ext cx="2262170" cy="31005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IMAGE</a:t>
            </a:r>
          </a:p>
        </p:txBody>
      </p:sp>
      <p:sp>
        <p:nvSpPr>
          <p:cNvPr id="19" name="Rectangle 18">
            <a:extLst>
              <a:ext uri="{FF2B5EF4-FFF2-40B4-BE49-F238E27FC236}">
                <a16:creationId xmlns:a16="http://schemas.microsoft.com/office/drawing/2014/main" id="{D759AD6D-BE19-F6C3-E8B0-FFB448E6915C}"/>
              </a:ext>
            </a:extLst>
          </p:cNvPr>
          <p:cNvSpPr/>
          <p:nvPr/>
        </p:nvSpPr>
        <p:spPr>
          <a:xfrm>
            <a:off x="6498771" y="2275288"/>
            <a:ext cx="2262170" cy="31005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IMAGE</a:t>
            </a:r>
          </a:p>
        </p:txBody>
      </p:sp>
      <p:sp>
        <p:nvSpPr>
          <p:cNvPr id="20" name="TextBox 19">
            <a:extLst>
              <a:ext uri="{FF2B5EF4-FFF2-40B4-BE49-F238E27FC236}">
                <a16:creationId xmlns:a16="http://schemas.microsoft.com/office/drawing/2014/main" id="{45EABF91-7763-D9EB-4890-160C16BAA134}"/>
              </a:ext>
            </a:extLst>
          </p:cNvPr>
          <p:cNvSpPr txBox="1"/>
          <p:nvPr/>
        </p:nvSpPr>
        <p:spPr>
          <a:xfrm>
            <a:off x="0" y="392968"/>
            <a:ext cx="12191999" cy="523220"/>
          </a:xfrm>
          <a:prstGeom prst="rect">
            <a:avLst/>
          </a:prstGeom>
          <a:noFill/>
        </p:spPr>
        <p:txBody>
          <a:bodyPr wrap="square" rtlCol="0">
            <a:spAutoFit/>
          </a:bodyPr>
          <a:lstStyle/>
          <a:p>
            <a:pPr algn="ctr"/>
            <a:r>
              <a:rPr lang="en-US" sz="2800" b="1" spc="600" dirty="0">
                <a:latin typeface="Univia Pro Black" pitchFamily="2" charset="77"/>
              </a:rPr>
              <a:t>CENTERED HEADLINE</a:t>
            </a:r>
          </a:p>
        </p:txBody>
      </p:sp>
      <p:sp>
        <p:nvSpPr>
          <p:cNvPr id="21" name="Footer Placeholder 2">
            <a:extLst>
              <a:ext uri="{FF2B5EF4-FFF2-40B4-BE49-F238E27FC236}">
                <a16:creationId xmlns:a16="http://schemas.microsoft.com/office/drawing/2014/main" id="{BF9DBE99-4670-C684-C136-BF8C5C5A326E}"/>
              </a:ext>
            </a:extLst>
          </p:cNvPr>
          <p:cNvSpPr>
            <a:spLocks noGrp="1"/>
          </p:cNvSpPr>
          <p:nvPr>
            <p:ph type="ftr" sz="quarter" idx="11"/>
          </p:nvPr>
        </p:nvSpPr>
        <p:spPr>
          <a:xfrm>
            <a:off x="837252" y="6387346"/>
            <a:ext cx="7316148" cy="365125"/>
          </a:xfrm>
        </p:spPr>
        <p:txBody>
          <a:bodyPr/>
          <a:lstStyle/>
          <a:p>
            <a:pPr algn="l"/>
            <a:r>
              <a:rPr lang="en-US" sz="700" spc="300" dirty="0">
                <a:solidFill>
                  <a:schemeClr val="tx1"/>
                </a:solidFill>
                <a:latin typeface="Univia Pro Light" pitchFamily="2" charset="77"/>
              </a:rPr>
              <a:t>MAXIMUM ENTERTAINMENT          </a:t>
            </a:r>
            <a:r>
              <a:rPr lang="en-US" sz="700" spc="300" dirty="0">
                <a:solidFill>
                  <a:srgbClr val="00AEEF"/>
                </a:solidFill>
                <a:latin typeface="Univia Pro Regular" pitchFamily="2" charset="77"/>
              </a:rPr>
              <a:t>|</a:t>
            </a:r>
            <a:r>
              <a:rPr lang="en-US" sz="700" spc="300" dirty="0">
                <a:solidFill>
                  <a:schemeClr val="tx1"/>
                </a:solidFill>
                <a:latin typeface="Univia Pro Light" pitchFamily="2" charset="77"/>
              </a:rPr>
              <a:t>          NAME OF PRESENTATION</a:t>
            </a:r>
          </a:p>
        </p:txBody>
      </p:sp>
      <p:sp>
        <p:nvSpPr>
          <p:cNvPr id="22" name="Slide Number Placeholder 3">
            <a:extLst>
              <a:ext uri="{FF2B5EF4-FFF2-40B4-BE49-F238E27FC236}">
                <a16:creationId xmlns:a16="http://schemas.microsoft.com/office/drawing/2014/main" id="{1F2FAAF2-6662-F477-38B2-0B2DF178973F}"/>
              </a:ext>
            </a:extLst>
          </p:cNvPr>
          <p:cNvSpPr>
            <a:spLocks noGrp="1"/>
          </p:cNvSpPr>
          <p:nvPr>
            <p:ph type="sldNum" sz="quarter" idx="12"/>
          </p:nvPr>
        </p:nvSpPr>
        <p:spPr>
          <a:xfrm>
            <a:off x="8610600" y="6399167"/>
            <a:ext cx="2743200" cy="365125"/>
          </a:xfrm>
        </p:spPr>
        <p:txBody>
          <a:bodyPr/>
          <a:lstStyle/>
          <a:p>
            <a:fld id="{7D3F27FE-9C04-AC46-B412-C3F0F9BAE4BE}" type="slidenum">
              <a:rPr lang="en-US" sz="700" smtClean="0">
                <a:solidFill>
                  <a:srgbClr val="00AEFF"/>
                </a:solidFill>
                <a:latin typeface="Univia Pro Light" pitchFamily="2" charset="77"/>
              </a:rPr>
              <a:t>9</a:t>
            </a:fld>
            <a:endParaRPr lang="en-US" sz="700" dirty="0">
              <a:solidFill>
                <a:srgbClr val="00AEFF"/>
              </a:solidFill>
              <a:latin typeface="Univia Pro Light" pitchFamily="2" charset="77"/>
            </a:endParaRPr>
          </a:p>
        </p:txBody>
      </p:sp>
    </p:spTree>
    <p:extLst>
      <p:ext uri="{BB962C8B-B14F-4D97-AF65-F5344CB8AC3E}">
        <p14:creationId xmlns:p14="http://schemas.microsoft.com/office/powerpoint/2010/main" val="518974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1099</Words>
  <Application>Microsoft Macintosh PowerPoint</Application>
  <PresentationFormat>Widescreen</PresentationFormat>
  <Paragraphs>184</Paragraphs>
  <Slides>15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Calibri Light</vt:lpstr>
      <vt:lpstr>Univia Pro</vt:lpstr>
      <vt:lpstr>Univia Pro Black</vt:lpstr>
      <vt:lpstr>Univia Pro Book</vt:lpstr>
      <vt:lpstr>Univia Pro Light</vt:lpstr>
      <vt:lpstr>Univia Pro Regular</vt:lpstr>
      <vt:lpstr>Univia Pro Ultra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 Miller</dc:creator>
  <cp:lastModifiedBy>El Miller</cp:lastModifiedBy>
  <cp:revision>3</cp:revision>
  <dcterms:created xsi:type="dcterms:W3CDTF">2023-12-08T17:51:15Z</dcterms:created>
  <dcterms:modified xsi:type="dcterms:W3CDTF">2023-12-08T18:17:31Z</dcterms:modified>
</cp:coreProperties>
</file>