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  <p:sldMasterId id="2147483655" r:id="rId2"/>
    <p:sldMasterId id="2147483667" r:id="rId3"/>
  </p:sldMasterIdLst>
  <p:notesMasterIdLst>
    <p:notesMasterId r:id="rId6"/>
  </p:notesMasterIdLst>
  <p:sldIdLst>
    <p:sldId id="256" r:id="rId4"/>
    <p:sldId id="257" r:id="rId5"/>
  </p:sldIdLst>
  <p:sldSz cx="9144000" cy="5143500" type="screen16x9"/>
  <p:notesSz cx="6799263" cy="9929813"/>
  <p:embeddedFontLst>
    <p:embeddedFont>
      <p:font typeface="Archivo ExtraBold" panose="020B0604020202020204" charset="0"/>
      <p:bold r:id="rId7"/>
      <p:boldItalic r:id="rId8"/>
    </p:embeddedFont>
    <p:embeddedFont>
      <p:font typeface="Archivo SemiBold" panose="020B0604020202020204" charset="0"/>
      <p:regular r:id="rId9"/>
      <p:bold r:id="rId10"/>
      <p:italic r:id="rId11"/>
      <p:boldItalic r:id="rId12"/>
    </p:embeddedFont>
    <p:embeddedFont>
      <p:font typeface="Century Gothic" panose="020B0502020202020204" pitchFamily="34" charset="0"/>
      <p:regular r:id="rId13"/>
      <p:bold r:id="rId14"/>
      <p:italic r:id="rId15"/>
      <p:boldItalic r:id="rId16"/>
    </p:embeddedFont>
    <p:embeddedFont>
      <p:font typeface="Open Sans" panose="020B0606030504020204" pitchFamily="34" charset="0"/>
      <p:regular r:id="rId17"/>
      <p:bold r:id="rId18"/>
      <p:italic r:id="rId19"/>
      <p:boldItalic r:id="rId20"/>
    </p:embeddedFont>
    <p:embeddedFont>
      <p:font typeface="Open Sans SemiBold" panose="020B0706030804020204" pitchFamily="34" charset="0"/>
      <p:regular r:id="rId21"/>
      <p:bold r:id="rId22"/>
      <p:italic r:id="rId23"/>
      <p:boldItalic r:id="rId24"/>
    </p:embeddedFont>
    <p:embeddedFont>
      <p:font typeface="Poppins" panose="00000500000000000000" pitchFamily="2" charset="0"/>
      <p:bold r:id="rId25"/>
    </p:embeddedFont>
    <p:embeddedFont>
      <p:font typeface="Roboto Medium" panose="02000000000000000000" pitchFamily="2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46">
          <p15:clr>
            <a:srgbClr val="000000"/>
          </p15:clr>
        </p15:guide>
        <p15:guide id="2" pos="2142">
          <p15:clr>
            <a:srgbClr val="000000"/>
          </p15:clr>
        </p15:guide>
      </p15:notes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2" roundtripDataSignature="AMtx7miFLWggiq5F2yESB7VAYLu4Six25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346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26" Type="http://schemas.openxmlformats.org/officeDocument/2006/relationships/font" Target="fonts/font20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15.fntdata"/><Relationship Id="rId34" Type="http://schemas.openxmlformats.org/officeDocument/2006/relationships/viewProps" Target="viewProp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5" Type="http://schemas.openxmlformats.org/officeDocument/2006/relationships/font" Target="fonts/font19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0.fntdata"/><Relationship Id="rId20" Type="http://schemas.openxmlformats.org/officeDocument/2006/relationships/font" Target="fonts/font14.fntdata"/><Relationship Id="rId29" Type="http://schemas.openxmlformats.org/officeDocument/2006/relationships/font" Target="fonts/font23.fntdata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24" Type="http://schemas.openxmlformats.org/officeDocument/2006/relationships/font" Target="fonts/font18.fntdata"/><Relationship Id="rId32" Type="http://customschemas.google.com/relationships/presentationmetadata" Target="metadata"/><Relationship Id="rId5" Type="http://schemas.openxmlformats.org/officeDocument/2006/relationships/slide" Target="slides/slide2.xml"/><Relationship Id="rId15" Type="http://schemas.openxmlformats.org/officeDocument/2006/relationships/font" Target="fonts/font9.fntdata"/><Relationship Id="rId23" Type="http://schemas.openxmlformats.org/officeDocument/2006/relationships/font" Target="fonts/font17.fntdata"/><Relationship Id="rId28" Type="http://schemas.openxmlformats.org/officeDocument/2006/relationships/font" Target="fonts/font22.fntdata"/><Relationship Id="rId36" Type="http://schemas.openxmlformats.org/officeDocument/2006/relationships/tableStyles" Target="tableStyles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" Target="slides/slide1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font" Target="fonts/font16.fntdata"/><Relationship Id="rId27" Type="http://schemas.openxmlformats.org/officeDocument/2006/relationships/font" Target="fonts/font21.fntdata"/><Relationship Id="rId35" Type="http://schemas.openxmlformats.org/officeDocument/2006/relationships/theme" Target="theme/theme1.xml"/><Relationship Id="rId8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4" y="6"/>
            <a:ext cx="2946348" cy="496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25" tIns="46000" rIns="92025" bIns="460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1349" y="6"/>
            <a:ext cx="2946348" cy="496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25" tIns="46000" rIns="92025" bIns="460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0223" y="744538"/>
            <a:ext cx="6618900" cy="3724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10" cy="4468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25" tIns="46000" rIns="92025" bIns="460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4" y="9431600"/>
            <a:ext cx="2946348" cy="496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25" tIns="46000" rIns="92025" bIns="460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1349" y="9431600"/>
            <a:ext cx="2946348" cy="496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25" tIns="46000" rIns="92025" bIns="460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g2b8c484956b_2_691:notes"/>
          <p:cNvSpPr txBox="1">
            <a:spLocks noGrp="1"/>
          </p:cNvSpPr>
          <p:nvPr>
            <p:ph type="body" idx="1"/>
          </p:nvPr>
        </p:nvSpPr>
        <p:spPr>
          <a:xfrm>
            <a:off x="679925" y="4716655"/>
            <a:ext cx="5439400" cy="4468410"/>
          </a:xfrm>
          <a:prstGeom prst="rect">
            <a:avLst/>
          </a:prstGeom>
        </p:spPr>
        <p:txBody>
          <a:bodyPr spcFirstLastPara="1" wrap="square" lIns="92025" tIns="46000" rIns="92025" bIns="46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" name="Google Shape;836;g2b8c484956b_2_6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3431" y="744735"/>
            <a:ext cx="4533000" cy="3723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g2b8c484956b_2_7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8034" y="744735"/>
            <a:ext cx="6043800" cy="3723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3" name="Google Shape;843;g2b8c484956b_2_797:notes"/>
          <p:cNvSpPr txBox="1">
            <a:spLocks noGrp="1"/>
          </p:cNvSpPr>
          <p:nvPr>
            <p:ph type="body" idx="1"/>
          </p:nvPr>
        </p:nvSpPr>
        <p:spPr>
          <a:xfrm>
            <a:off x="679925" y="4716655"/>
            <a:ext cx="5439400" cy="4468410"/>
          </a:xfrm>
          <a:prstGeom prst="rect">
            <a:avLst/>
          </a:prstGeom>
        </p:spPr>
        <p:txBody>
          <a:bodyPr spcFirstLastPara="1" wrap="square" lIns="92025" tIns="46000" rIns="92025" bIns="46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_vide">
  <p:cSld name="Diapo_vid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Google Shape;19;p3"/>
          <p:cNvCxnSpPr/>
          <p:nvPr/>
        </p:nvCxnSpPr>
        <p:spPr>
          <a:xfrm>
            <a:off x="323850" y="4731544"/>
            <a:ext cx="8569200" cy="0"/>
          </a:xfrm>
          <a:prstGeom prst="straightConnector1">
            <a:avLst/>
          </a:prstGeom>
          <a:noFill/>
          <a:ln w="25400" cap="flat" cmpd="sng">
            <a:solidFill>
              <a:srgbClr val="006FB4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" name="Google Shape;20;p3"/>
          <p:cNvCxnSpPr/>
          <p:nvPr/>
        </p:nvCxnSpPr>
        <p:spPr>
          <a:xfrm>
            <a:off x="179388" y="519113"/>
            <a:ext cx="8785200" cy="0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 de Section">
  <p:cSld name="Titre de section_1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b8c484956b_2_230"/>
          <p:cNvSpPr/>
          <p:nvPr/>
        </p:nvSpPr>
        <p:spPr>
          <a:xfrm>
            <a:off x="0" y="1566475"/>
            <a:ext cx="9144900" cy="29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6" name="Google Shape;276;g2b8c484956b_2_230"/>
          <p:cNvGrpSpPr/>
          <p:nvPr/>
        </p:nvGrpSpPr>
        <p:grpSpPr>
          <a:xfrm>
            <a:off x="7884000" y="4751904"/>
            <a:ext cx="1039745" cy="212924"/>
            <a:chOff x="10512000" y="6335872"/>
            <a:chExt cx="1386327" cy="283899"/>
          </a:xfrm>
        </p:grpSpPr>
        <p:sp>
          <p:nvSpPr>
            <p:cNvPr id="277" name="Google Shape;277;g2b8c484956b_2_230"/>
            <p:cNvSpPr/>
            <p:nvPr/>
          </p:nvSpPr>
          <p:spPr>
            <a:xfrm>
              <a:off x="10748927" y="6336000"/>
              <a:ext cx="183841" cy="179015"/>
            </a:xfrm>
            <a:custGeom>
              <a:avLst/>
              <a:gdLst/>
              <a:ahLst/>
              <a:cxnLst/>
              <a:rect l="l" t="t" r="r" b="b"/>
              <a:pathLst>
                <a:path w="183841" h="179015" extrusionOk="0">
                  <a:moveTo>
                    <a:pt x="183841" y="171105"/>
                  </a:moveTo>
                  <a:cubicBezTo>
                    <a:pt x="151545" y="178505"/>
                    <a:pt x="127486" y="179016"/>
                    <a:pt x="109834" y="179016"/>
                  </a:cubicBezTo>
                  <a:cubicBezTo>
                    <a:pt x="58840" y="179016"/>
                    <a:pt x="0" y="155666"/>
                    <a:pt x="0" y="90210"/>
                  </a:cubicBezTo>
                  <a:cubicBezTo>
                    <a:pt x="0" y="24753"/>
                    <a:pt x="50733" y="0"/>
                    <a:pt x="120817" y="0"/>
                  </a:cubicBezTo>
                  <a:cubicBezTo>
                    <a:pt x="133370" y="0"/>
                    <a:pt x="160044" y="1276"/>
                    <a:pt x="178611" y="7656"/>
                  </a:cubicBezTo>
                  <a:lnTo>
                    <a:pt x="174558" y="45296"/>
                  </a:lnTo>
                  <a:cubicBezTo>
                    <a:pt x="158736" y="36875"/>
                    <a:pt x="140038" y="34195"/>
                    <a:pt x="128009" y="34195"/>
                  </a:cubicBezTo>
                  <a:cubicBezTo>
                    <a:pt x="86690" y="34195"/>
                    <a:pt x="52694" y="49762"/>
                    <a:pt x="52694" y="90210"/>
                  </a:cubicBezTo>
                  <a:cubicBezTo>
                    <a:pt x="52694" y="124150"/>
                    <a:pt x="79237" y="144693"/>
                    <a:pt x="116502" y="144693"/>
                  </a:cubicBezTo>
                  <a:cubicBezTo>
                    <a:pt x="123302" y="144693"/>
                    <a:pt x="129970" y="143672"/>
                    <a:pt x="134547" y="141758"/>
                  </a:cubicBezTo>
                  <a:lnTo>
                    <a:pt x="134547" y="107563"/>
                  </a:lnTo>
                  <a:lnTo>
                    <a:pt x="104735" y="107563"/>
                  </a:lnTo>
                  <a:lnTo>
                    <a:pt x="104735" y="74898"/>
                  </a:lnTo>
                  <a:lnTo>
                    <a:pt x="183841" y="74898"/>
                  </a:lnTo>
                  <a:lnTo>
                    <a:pt x="183841" y="171105"/>
                  </a:lnTo>
                  <a:close/>
                </a:path>
              </a:pathLst>
            </a:custGeom>
            <a:solidFill>
              <a:srgbClr val="006EB7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g2b8c484956b_2_230"/>
            <p:cNvSpPr/>
            <p:nvPr/>
          </p:nvSpPr>
          <p:spPr>
            <a:xfrm>
              <a:off x="10952251" y="6338934"/>
              <a:ext cx="208684" cy="173018"/>
            </a:xfrm>
            <a:custGeom>
              <a:avLst/>
              <a:gdLst/>
              <a:ahLst/>
              <a:cxnLst/>
              <a:rect l="l" t="t" r="r" b="b"/>
              <a:pathLst>
                <a:path w="208684" h="173018" extrusionOk="0">
                  <a:moveTo>
                    <a:pt x="72569" y="0"/>
                  </a:moveTo>
                  <a:lnTo>
                    <a:pt x="135070" y="0"/>
                  </a:lnTo>
                  <a:lnTo>
                    <a:pt x="208685" y="173019"/>
                  </a:lnTo>
                  <a:lnTo>
                    <a:pt x="152852" y="173019"/>
                  </a:lnTo>
                  <a:lnTo>
                    <a:pt x="138600" y="136016"/>
                  </a:lnTo>
                  <a:lnTo>
                    <a:pt x="66816" y="136016"/>
                  </a:lnTo>
                  <a:lnTo>
                    <a:pt x="51779" y="173019"/>
                  </a:lnTo>
                  <a:lnTo>
                    <a:pt x="0" y="173019"/>
                  </a:lnTo>
                  <a:lnTo>
                    <a:pt x="72569" y="0"/>
                  </a:lnTo>
                  <a:close/>
                  <a:moveTo>
                    <a:pt x="103819" y="35727"/>
                  </a:moveTo>
                  <a:lnTo>
                    <a:pt x="103296" y="35727"/>
                  </a:lnTo>
                  <a:lnTo>
                    <a:pt x="78584" y="103352"/>
                  </a:lnTo>
                  <a:lnTo>
                    <a:pt x="126571" y="103352"/>
                  </a:lnTo>
                  <a:lnTo>
                    <a:pt x="103819" y="35727"/>
                  </a:lnTo>
                  <a:close/>
                </a:path>
              </a:pathLst>
            </a:custGeom>
            <a:solidFill>
              <a:srgbClr val="006EB7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g2b8c484956b_2_230"/>
            <p:cNvSpPr/>
            <p:nvPr/>
          </p:nvSpPr>
          <p:spPr>
            <a:xfrm>
              <a:off x="11179502" y="6338934"/>
              <a:ext cx="129839" cy="173018"/>
            </a:xfrm>
            <a:custGeom>
              <a:avLst/>
              <a:gdLst/>
              <a:ahLst/>
              <a:cxnLst/>
              <a:rect l="l" t="t" r="r" b="b"/>
              <a:pathLst>
                <a:path w="129839" h="173018" extrusionOk="0">
                  <a:moveTo>
                    <a:pt x="0" y="0"/>
                  </a:moveTo>
                  <a:lnTo>
                    <a:pt x="50994" y="0"/>
                  </a:lnTo>
                  <a:lnTo>
                    <a:pt x="50994" y="138823"/>
                  </a:lnTo>
                  <a:lnTo>
                    <a:pt x="129839" y="138823"/>
                  </a:lnTo>
                  <a:lnTo>
                    <a:pt x="129839" y="173019"/>
                  </a:lnTo>
                  <a:lnTo>
                    <a:pt x="0" y="1730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EB7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g2b8c484956b_2_230"/>
            <p:cNvSpPr/>
            <p:nvPr/>
          </p:nvSpPr>
          <p:spPr>
            <a:xfrm>
              <a:off x="11329086" y="6338934"/>
              <a:ext cx="137815" cy="172891"/>
            </a:xfrm>
            <a:custGeom>
              <a:avLst/>
              <a:gdLst/>
              <a:ahLst/>
              <a:cxnLst/>
              <a:rect l="l" t="t" r="r" b="b"/>
              <a:pathLst>
                <a:path w="137815" h="172891" extrusionOk="0">
                  <a:moveTo>
                    <a:pt x="0" y="0"/>
                  </a:moveTo>
                  <a:lnTo>
                    <a:pt x="134808" y="0"/>
                  </a:lnTo>
                  <a:lnTo>
                    <a:pt x="134808" y="32664"/>
                  </a:lnTo>
                  <a:lnTo>
                    <a:pt x="50994" y="32664"/>
                  </a:lnTo>
                  <a:lnTo>
                    <a:pt x="50994" y="68391"/>
                  </a:lnTo>
                  <a:lnTo>
                    <a:pt x="130101" y="68391"/>
                  </a:lnTo>
                  <a:lnTo>
                    <a:pt x="130101" y="101055"/>
                  </a:lnTo>
                  <a:lnTo>
                    <a:pt x="50994" y="101055"/>
                  </a:lnTo>
                  <a:lnTo>
                    <a:pt x="50994" y="140227"/>
                  </a:lnTo>
                  <a:lnTo>
                    <a:pt x="137815" y="140227"/>
                  </a:lnTo>
                  <a:lnTo>
                    <a:pt x="137815" y="172891"/>
                  </a:lnTo>
                  <a:lnTo>
                    <a:pt x="0" y="1728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EB7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g2b8c484956b_2_230"/>
            <p:cNvSpPr/>
            <p:nvPr/>
          </p:nvSpPr>
          <p:spPr>
            <a:xfrm>
              <a:off x="11489130" y="6335872"/>
              <a:ext cx="166581" cy="179015"/>
            </a:xfrm>
            <a:custGeom>
              <a:avLst/>
              <a:gdLst/>
              <a:ahLst/>
              <a:cxnLst/>
              <a:rect l="l" t="t" r="r" b="b"/>
              <a:pathLst>
                <a:path w="166581" h="179015" extrusionOk="0">
                  <a:moveTo>
                    <a:pt x="166581" y="172126"/>
                  </a:moveTo>
                  <a:cubicBezTo>
                    <a:pt x="152068" y="175316"/>
                    <a:pt x="135854" y="179016"/>
                    <a:pt x="109834" y="179016"/>
                  </a:cubicBezTo>
                  <a:cubicBezTo>
                    <a:pt x="58840" y="179016"/>
                    <a:pt x="0" y="155666"/>
                    <a:pt x="0" y="90210"/>
                  </a:cubicBezTo>
                  <a:cubicBezTo>
                    <a:pt x="0" y="29985"/>
                    <a:pt x="46549" y="0"/>
                    <a:pt x="109572" y="0"/>
                  </a:cubicBezTo>
                  <a:cubicBezTo>
                    <a:pt x="129055" y="0"/>
                    <a:pt x="147884" y="3955"/>
                    <a:pt x="166320" y="8932"/>
                  </a:cubicBezTo>
                  <a:lnTo>
                    <a:pt x="162267" y="46317"/>
                  </a:lnTo>
                  <a:cubicBezTo>
                    <a:pt x="145791" y="38151"/>
                    <a:pt x="129970" y="34195"/>
                    <a:pt x="112449" y="34195"/>
                  </a:cubicBezTo>
                  <a:cubicBezTo>
                    <a:pt x="76361" y="34195"/>
                    <a:pt x="52694" y="58056"/>
                    <a:pt x="52694" y="90210"/>
                  </a:cubicBezTo>
                  <a:cubicBezTo>
                    <a:pt x="52694" y="124150"/>
                    <a:pt x="79237" y="144693"/>
                    <a:pt x="116502" y="144693"/>
                  </a:cubicBezTo>
                  <a:cubicBezTo>
                    <a:pt x="133239" y="144693"/>
                    <a:pt x="150237" y="140737"/>
                    <a:pt x="164097" y="135761"/>
                  </a:cubicBezTo>
                  <a:lnTo>
                    <a:pt x="166581" y="171998"/>
                  </a:lnTo>
                  <a:close/>
                </a:path>
              </a:pathLst>
            </a:custGeom>
            <a:solidFill>
              <a:srgbClr val="006EB7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g2b8c484956b_2_230"/>
            <p:cNvSpPr/>
            <p:nvPr/>
          </p:nvSpPr>
          <p:spPr>
            <a:xfrm>
              <a:off x="10544296" y="6584942"/>
              <a:ext cx="2997" cy="633"/>
            </a:xfrm>
            <a:custGeom>
              <a:avLst/>
              <a:gdLst/>
              <a:ahLst/>
              <a:cxnLst/>
              <a:rect l="l" t="t" r="r" b="b"/>
              <a:pathLst>
                <a:path w="2997" h="633" extrusionOk="0">
                  <a:moveTo>
                    <a:pt x="2615" y="634"/>
                  </a:moveTo>
                  <a:cubicBezTo>
                    <a:pt x="1961" y="378"/>
                    <a:pt x="915" y="251"/>
                    <a:pt x="0" y="123"/>
                  </a:cubicBezTo>
                  <a:cubicBezTo>
                    <a:pt x="2484" y="-132"/>
                    <a:pt x="3661" y="-4"/>
                    <a:pt x="2615" y="634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g2b8c484956b_2_230"/>
            <p:cNvSpPr/>
            <p:nvPr/>
          </p:nvSpPr>
          <p:spPr>
            <a:xfrm>
              <a:off x="10512000" y="6582896"/>
              <a:ext cx="32296" cy="3741"/>
            </a:xfrm>
            <a:custGeom>
              <a:avLst/>
              <a:gdLst/>
              <a:ahLst/>
              <a:cxnLst/>
              <a:rect l="l" t="t" r="r" b="b"/>
              <a:pathLst>
                <a:path w="32296" h="3741" extrusionOk="0">
                  <a:moveTo>
                    <a:pt x="0" y="0"/>
                  </a:moveTo>
                  <a:cubicBezTo>
                    <a:pt x="9022" y="0"/>
                    <a:pt x="23274" y="0"/>
                    <a:pt x="32296" y="2169"/>
                  </a:cubicBezTo>
                  <a:cubicBezTo>
                    <a:pt x="24320" y="2807"/>
                    <a:pt x="2746" y="6380"/>
                    <a:pt x="0" y="0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g2b8c484956b_2_230"/>
            <p:cNvSpPr/>
            <p:nvPr/>
          </p:nvSpPr>
          <p:spPr>
            <a:xfrm>
              <a:off x="10537235" y="6593368"/>
              <a:ext cx="11244" cy="2415"/>
            </a:xfrm>
            <a:custGeom>
              <a:avLst/>
              <a:gdLst/>
              <a:ahLst/>
              <a:cxnLst/>
              <a:rect l="l" t="t" r="r" b="b"/>
              <a:pathLst>
                <a:path w="11244" h="2415" extrusionOk="0">
                  <a:moveTo>
                    <a:pt x="11245" y="2415"/>
                  </a:moveTo>
                  <a:lnTo>
                    <a:pt x="0" y="501"/>
                  </a:lnTo>
                  <a:cubicBezTo>
                    <a:pt x="6538" y="-1157"/>
                    <a:pt x="5361" y="1777"/>
                    <a:pt x="11245" y="2415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g2b8c484956b_2_230"/>
            <p:cNvSpPr/>
            <p:nvPr/>
          </p:nvSpPr>
          <p:spPr>
            <a:xfrm>
              <a:off x="10544427" y="6587489"/>
              <a:ext cx="6537" cy="2424"/>
            </a:xfrm>
            <a:custGeom>
              <a:avLst/>
              <a:gdLst/>
              <a:ahLst/>
              <a:cxnLst/>
              <a:rect l="l" t="t" r="r" b="b"/>
              <a:pathLst>
                <a:path w="6537" h="2424" extrusionOk="0">
                  <a:moveTo>
                    <a:pt x="0" y="2424"/>
                  </a:moveTo>
                  <a:lnTo>
                    <a:pt x="654" y="0"/>
                  </a:lnTo>
                  <a:lnTo>
                    <a:pt x="6538" y="2297"/>
                  </a:lnTo>
                  <a:lnTo>
                    <a:pt x="0" y="2424"/>
                  </a:ln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g2b8c484956b_2_230"/>
            <p:cNvSpPr/>
            <p:nvPr/>
          </p:nvSpPr>
          <p:spPr>
            <a:xfrm>
              <a:off x="11116427" y="6563374"/>
              <a:ext cx="1489" cy="3445"/>
            </a:xfrm>
            <a:custGeom>
              <a:avLst/>
              <a:gdLst/>
              <a:ahLst/>
              <a:cxnLst/>
              <a:rect l="l" t="t" r="r" b="b"/>
              <a:pathLst>
                <a:path w="1489" h="3445" extrusionOk="0">
                  <a:moveTo>
                    <a:pt x="1490" y="3445"/>
                  </a:moveTo>
                  <a:cubicBezTo>
                    <a:pt x="313" y="2424"/>
                    <a:pt x="-341" y="1404"/>
                    <a:pt x="182" y="0"/>
                  </a:cubicBezTo>
                  <a:lnTo>
                    <a:pt x="1490" y="3445"/>
                  </a:ln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g2b8c484956b_2_230"/>
            <p:cNvSpPr/>
            <p:nvPr/>
          </p:nvSpPr>
          <p:spPr>
            <a:xfrm>
              <a:off x="11143937" y="6577282"/>
              <a:ext cx="5360" cy="682"/>
            </a:xfrm>
            <a:custGeom>
              <a:avLst/>
              <a:gdLst/>
              <a:ahLst/>
              <a:cxnLst/>
              <a:rect l="l" t="t" r="r" b="b"/>
              <a:pathLst>
                <a:path w="5360" h="682" extrusionOk="0">
                  <a:moveTo>
                    <a:pt x="0" y="0"/>
                  </a:moveTo>
                  <a:cubicBezTo>
                    <a:pt x="2354" y="383"/>
                    <a:pt x="3923" y="510"/>
                    <a:pt x="5361" y="638"/>
                  </a:cubicBezTo>
                  <a:cubicBezTo>
                    <a:pt x="3792" y="766"/>
                    <a:pt x="2354" y="638"/>
                    <a:pt x="0" y="0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g2b8c484956b_2_230"/>
            <p:cNvSpPr/>
            <p:nvPr/>
          </p:nvSpPr>
          <p:spPr>
            <a:xfrm>
              <a:off x="11094381" y="6567457"/>
              <a:ext cx="4576" cy="430"/>
            </a:xfrm>
            <a:custGeom>
              <a:avLst/>
              <a:gdLst/>
              <a:ahLst/>
              <a:cxnLst/>
              <a:rect l="l" t="t" r="r" b="b"/>
              <a:pathLst>
                <a:path w="4576" h="430" extrusionOk="0">
                  <a:moveTo>
                    <a:pt x="0" y="383"/>
                  </a:moveTo>
                  <a:lnTo>
                    <a:pt x="4576" y="0"/>
                  </a:lnTo>
                  <a:cubicBezTo>
                    <a:pt x="3138" y="383"/>
                    <a:pt x="1438" y="510"/>
                    <a:pt x="0" y="383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g2b8c484956b_2_230"/>
            <p:cNvSpPr/>
            <p:nvPr/>
          </p:nvSpPr>
          <p:spPr>
            <a:xfrm>
              <a:off x="10794430" y="6571972"/>
              <a:ext cx="11506" cy="4671"/>
            </a:xfrm>
            <a:custGeom>
              <a:avLst/>
              <a:gdLst/>
              <a:ahLst/>
              <a:cxnLst/>
              <a:rect l="l" t="t" r="r" b="b"/>
              <a:pathLst>
                <a:path w="11506" h="4671" extrusionOk="0">
                  <a:moveTo>
                    <a:pt x="11506" y="4672"/>
                  </a:moveTo>
                  <a:cubicBezTo>
                    <a:pt x="7191" y="3013"/>
                    <a:pt x="3138" y="1482"/>
                    <a:pt x="0" y="461"/>
                  </a:cubicBezTo>
                  <a:cubicBezTo>
                    <a:pt x="8368" y="-1325"/>
                    <a:pt x="9022" y="2503"/>
                    <a:pt x="11506" y="4672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g2b8c484956b_2_230"/>
            <p:cNvSpPr/>
            <p:nvPr/>
          </p:nvSpPr>
          <p:spPr>
            <a:xfrm>
              <a:off x="11263447" y="6609180"/>
              <a:ext cx="2046" cy="1913"/>
            </a:xfrm>
            <a:custGeom>
              <a:avLst/>
              <a:gdLst/>
              <a:ahLst/>
              <a:cxnLst/>
              <a:rect l="l" t="t" r="r" b="b"/>
              <a:pathLst>
                <a:path w="2046" h="1913" extrusionOk="0">
                  <a:moveTo>
                    <a:pt x="0" y="1914"/>
                  </a:moveTo>
                  <a:lnTo>
                    <a:pt x="1046" y="0"/>
                  </a:lnTo>
                  <a:cubicBezTo>
                    <a:pt x="2223" y="893"/>
                    <a:pt x="2877" y="1659"/>
                    <a:pt x="0" y="1914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g2b8c484956b_2_230"/>
            <p:cNvSpPr/>
            <p:nvPr/>
          </p:nvSpPr>
          <p:spPr>
            <a:xfrm>
              <a:off x="11150213" y="6605991"/>
              <a:ext cx="1961" cy="2551"/>
            </a:xfrm>
            <a:custGeom>
              <a:avLst/>
              <a:gdLst/>
              <a:ahLst/>
              <a:cxnLst/>
              <a:rect l="l" t="t" r="r" b="b"/>
              <a:pathLst>
                <a:path w="1961" h="2551" extrusionOk="0">
                  <a:moveTo>
                    <a:pt x="0" y="2424"/>
                  </a:moveTo>
                  <a:cubicBezTo>
                    <a:pt x="0" y="1404"/>
                    <a:pt x="131" y="510"/>
                    <a:pt x="654" y="0"/>
                  </a:cubicBezTo>
                  <a:cubicBezTo>
                    <a:pt x="1177" y="128"/>
                    <a:pt x="1569" y="255"/>
                    <a:pt x="1961" y="510"/>
                  </a:cubicBezTo>
                  <a:lnTo>
                    <a:pt x="0" y="2552"/>
                  </a:ln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g2b8c484956b_2_230"/>
            <p:cNvSpPr/>
            <p:nvPr/>
          </p:nvSpPr>
          <p:spPr>
            <a:xfrm>
              <a:off x="11072022" y="6570499"/>
              <a:ext cx="4053" cy="1296"/>
            </a:xfrm>
            <a:custGeom>
              <a:avLst/>
              <a:gdLst/>
              <a:ahLst/>
              <a:cxnLst/>
              <a:rect l="l" t="t" r="r" b="b"/>
              <a:pathLst>
                <a:path w="4053" h="1296" extrusionOk="0">
                  <a:moveTo>
                    <a:pt x="4053" y="1041"/>
                  </a:moveTo>
                  <a:lnTo>
                    <a:pt x="3792" y="1296"/>
                  </a:lnTo>
                  <a:lnTo>
                    <a:pt x="0" y="148"/>
                  </a:lnTo>
                  <a:cubicBezTo>
                    <a:pt x="1961" y="-235"/>
                    <a:pt x="3269" y="148"/>
                    <a:pt x="4053" y="1041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g2b8c484956b_2_230"/>
            <p:cNvSpPr/>
            <p:nvPr/>
          </p:nvSpPr>
          <p:spPr>
            <a:xfrm>
              <a:off x="11299829" y="6613646"/>
              <a:ext cx="4674" cy="4083"/>
            </a:xfrm>
            <a:custGeom>
              <a:avLst/>
              <a:gdLst/>
              <a:ahLst/>
              <a:cxnLst/>
              <a:rect l="l" t="t" r="r" b="b"/>
              <a:pathLst>
                <a:path w="4674" h="4083" extrusionOk="0">
                  <a:moveTo>
                    <a:pt x="98" y="0"/>
                  </a:moveTo>
                  <a:cubicBezTo>
                    <a:pt x="1667" y="1021"/>
                    <a:pt x="3236" y="2297"/>
                    <a:pt x="4675" y="4083"/>
                  </a:cubicBezTo>
                  <a:cubicBezTo>
                    <a:pt x="1144" y="3190"/>
                    <a:pt x="-425" y="1404"/>
                    <a:pt x="98" y="0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g2b8c484956b_2_230"/>
            <p:cNvSpPr/>
            <p:nvPr/>
          </p:nvSpPr>
          <p:spPr>
            <a:xfrm>
              <a:off x="11149298" y="6577920"/>
              <a:ext cx="784" cy="127"/>
            </a:xfrm>
            <a:custGeom>
              <a:avLst/>
              <a:gdLst/>
              <a:ahLst/>
              <a:cxnLst/>
              <a:rect l="l" t="t" r="r" b="b"/>
              <a:pathLst>
                <a:path w="784" h="127" extrusionOk="0">
                  <a:moveTo>
                    <a:pt x="654" y="0"/>
                  </a:moveTo>
                  <a:lnTo>
                    <a:pt x="784" y="128"/>
                  </a:lnTo>
                  <a:lnTo>
                    <a:pt x="0" y="0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g2b8c484956b_2_230"/>
            <p:cNvSpPr/>
            <p:nvPr/>
          </p:nvSpPr>
          <p:spPr>
            <a:xfrm>
              <a:off x="11112687" y="6606373"/>
              <a:ext cx="5883" cy="1040"/>
            </a:xfrm>
            <a:custGeom>
              <a:avLst/>
              <a:gdLst/>
              <a:ahLst/>
              <a:cxnLst/>
              <a:rect l="l" t="t" r="r" b="b"/>
              <a:pathLst>
                <a:path w="5883" h="1040" extrusionOk="0">
                  <a:moveTo>
                    <a:pt x="0" y="0"/>
                  </a:moveTo>
                  <a:lnTo>
                    <a:pt x="5884" y="893"/>
                  </a:lnTo>
                  <a:cubicBezTo>
                    <a:pt x="3400" y="1276"/>
                    <a:pt x="1308" y="893"/>
                    <a:pt x="0" y="0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g2b8c484956b_2_230"/>
            <p:cNvSpPr/>
            <p:nvPr/>
          </p:nvSpPr>
          <p:spPr>
            <a:xfrm>
              <a:off x="10805936" y="6576644"/>
              <a:ext cx="3661" cy="1403"/>
            </a:xfrm>
            <a:custGeom>
              <a:avLst/>
              <a:gdLst/>
              <a:ahLst/>
              <a:cxnLst/>
              <a:rect l="l" t="t" r="r" b="b"/>
              <a:pathLst>
                <a:path w="3661" h="1403" extrusionOk="0">
                  <a:moveTo>
                    <a:pt x="0" y="0"/>
                  </a:moveTo>
                  <a:lnTo>
                    <a:pt x="3661" y="1404"/>
                  </a:lnTo>
                  <a:cubicBezTo>
                    <a:pt x="1961" y="1404"/>
                    <a:pt x="915" y="766"/>
                    <a:pt x="0" y="0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g2b8c484956b_2_230"/>
            <p:cNvSpPr/>
            <p:nvPr/>
          </p:nvSpPr>
          <p:spPr>
            <a:xfrm>
              <a:off x="10577115" y="6581365"/>
              <a:ext cx="5230" cy="2679"/>
            </a:xfrm>
            <a:custGeom>
              <a:avLst/>
              <a:gdLst/>
              <a:ahLst/>
              <a:cxnLst/>
              <a:rect l="l" t="t" r="r" b="b"/>
              <a:pathLst>
                <a:path w="5230" h="2679" extrusionOk="0">
                  <a:moveTo>
                    <a:pt x="0" y="0"/>
                  </a:moveTo>
                  <a:cubicBezTo>
                    <a:pt x="3661" y="0"/>
                    <a:pt x="4446" y="1276"/>
                    <a:pt x="5230" y="2680"/>
                  </a:cubicBezTo>
                  <a:cubicBezTo>
                    <a:pt x="3269" y="2042"/>
                    <a:pt x="1438" y="1276"/>
                    <a:pt x="0" y="0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g2b8c484956b_2_230"/>
            <p:cNvSpPr/>
            <p:nvPr/>
          </p:nvSpPr>
          <p:spPr>
            <a:xfrm>
              <a:off x="11889108" y="6573199"/>
              <a:ext cx="1438" cy="12759"/>
            </a:xfrm>
            <a:custGeom>
              <a:avLst/>
              <a:gdLst/>
              <a:ahLst/>
              <a:cxnLst/>
              <a:rect l="l" t="t" r="r" b="b"/>
              <a:pathLst>
                <a:path w="1438" h="12759" extrusionOk="0">
                  <a:moveTo>
                    <a:pt x="0" y="0"/>
                  </a:moveTo>
                  <a:lnTo>
                    <a:pt x="1438" y="0"/>
                  </a:lnTo>
                  <a:cubicBezTo>
                    <a:pt x="1438" y="0"/>
                    <a:pt x="392" y="0"/>
                    <a:pt x="0" y="0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g2b8c484956b_2_230"/>
            <p:cNvSpPr/>
            <p:nvPr/>
          </p:nvSpPr>
          <p:spPr>
            <a:xfrm>
              <a:off x="11748285" y="6566544"/>
              <a:ext cx="1830" cy="1678"/>
            </a:xfrm>
            <a:custGeom>
              <a:avLst/>
              <a:gdLst/>
              <a:ahLst/>
              <a:cxnLst/>
              <a:rect l="l" t="t" r="r" b="b"/>
              <a:pathLst>
                <a:path w="1830" h="1678" extrusionOk="0">
                  <a:moveTo>
                    <a:pt x="1831" y="1678"/>
                  </a:moveTo>
                  <a:cubicBezTo>
                    <a:pt x="1177" y="1295"/>
                    <a:pt x="523" y="785"/>
                    <a:pt x="0" y="147"/>
                  </a:cubicBezTo>
                  <a:cubicBezTo>
                    <a:pt x="1177" y="-363"/>
                    <a:pt x="1831" y="530"/>
                    <a:pt x="1831" y="1678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g2b8c484956b_2_230"/>
            <p:cNvSpPr/>
            <p:nvPr/>
          </p:nvSpPr>
          <p:spPr>
            <a:xfrm>
              <a:off x="10564301" y="6550487"/>
              <a:ext cx="1334026" cy="69284"/>
            </a:xfrm>
            <a:custGeom>
              <a:avLst/>
              <a:gdLst/>
              <a:ahLst/>
              <a:cxnLst/>
              <a:rect l="l" t="t" r="r" b="b"/>
              <a:pathLst>
                <a:path w="1334026" h="69284" extrusionOk="0">
                  <a:moveTo>
                    <a:pt x="1057806" y="62904"/>
                  </a:moveTo>
                  <a:cubicBezTo>
                    <a:pt x="1066828" y="60225"/>
                    <a:pt x="1076242" y="65711"/>
                    <a:pt x="1084218" y="65967"/>
                  </a:cubicBezTo>
                  <a:lnTo>
                    <a:pt x="1081472" y="63670"/>
                  </a:lnTo>
                  <a:lnTo>
                    <a:pt x="1089448" y="65584"/>
                  </a:lnTo>
                  <a:lnTo>
                    <a:pt x="1089448" y="62266"/>
                  </a:lnTo>
                  <a:cubicBezTo>
                    <a:pt x="1102524" y="63798"/>
                    <a:pt x="1118868" y="60352"/>
                    <a:pt x="1123706" y="65584"/>
                  </a:cubicBezTo>
                  <a:lnTo>
                    <a:pt x="1122137" y="60352"/>
                  </a:lnTo>
                  <a:lnTo>
                    <a:pt x="1136128" y="64563"/>
                  </a:lnTo>
                  <a:lnTo>
                    <a:pt x="1128152" y="60990"/>
                  </a:lnTo>
                  <a:cubicBezTo>
                    <a:pt x="1143842" y="59842"/>
                    <a:pt x="1167640" y="64053"/>
                    <a:pt x="1171039" y="63925"/>
                  </a:cubicBezTo>
                  <a:lnTo>
                    <a:pt x="1169601" y="62011"/>
                  </a:lnTo>
                  <a:cubicBezTo>
                    <a:pt x="1172216" y="60990"/>
                    <a:pt x="1174177" y="62266"/>
                    <a:pt x="1176923" y="62904"/>
                  </a:cubicBezTo>
                  <a:lnTo>
                    <a:pt x="1174831" y="59970"/>
                  </a:lnTo>
                  <a:cubicBezTo>
                    <a:pt x="1198498" y="60735"/>
                    <a:pt x="1204905" y="54100"/>
                    <a:pt x="1231317" y="57163"/>
                  </a:cubicBezTo>
                  <a:cubicBezTo>
                    <a:pt x="1238509" y="56397"/>
                    <a:pt x="1227395" y="56269"/>
                    <a:pt x="1227264" y="54483"/>
                  </a:cubicBezTo>
                  <a:cubicBezTo>
                    <a:pt x="1231187" y="52186"/>
                    <a:pt x="1240470" y="54483"/>
                    <a:pt x="1242431" y="55631"/>
                  </a:cubicBezTo>
                  <a:cubicBezTo>
                    <a:pt x="1240339" y="51038"/>
                    <a:pt x="1229225" y="52442"/>
                    <a:pt x="1237724" y="48741"/>
                  </a:cubicBezTo>
                  <a:cubicBezTo>
                    <a:pt x="1243739" y="51038"/>
                    <a:pt x="1233671" y="44531"/>
                    <a:pt x="1244262" y="45424"/>
                  </a:cubicBezTo>
                  <a:lnTo>
                    <a:pt x="1248446" y="51293"/>
                  </a:lnTo>
                  <a:cubicBezTo>
                    <a:pt x="1254330" y="50272"/>
                    <a:pt x="1249623" y="46700"/>
                    <a:pt x="1258906" y="47210"/>
                  </a:cubicBezTo>
                  <a:cubicBezTo>
                    <a:pt x="1269498" y="49762"/>
                    <a:pt x="1245962" y="53973"/>
                    <a:pt x="1262960" y="54738"/>
                  </a:cubicBezTo>
                  <a:cubicBezTo>
                    <a:pt x="1271459" y="54355"/>
                    <a:pt x="1281004" y="41086"/>
                    <a:pt x="1297610" y="44275"/>
                  </a:cubicBezTo>
                  <a:cubicBezTo>
                    <a:pt x="1311862" y="41213"/>
                    <a:pt x="1290026" y="35089"/>
                    <a:pt x="1309901" y="36620"/>
                  </a:cubicBezTo>
                  <a:lnTo>
                    <a:pt x="1297218" y="32792"/>
                  </a:lnTo>
                  <a:cubicBezTo>
                    <a:pt x="1300486" y="31133"/>
                    <a:pt x="1298394" y="28199"/>
                    <a:pt x="1307024" y="29474"/>
                  </a:cubicBezTo>
                  <a:cubicBezTo>
                    <a:pt x="1309770" y="31771"/>
                    <a:pt x="1315000" y="34706"/>
                    <a:pt x="1319707" y="34961"/>
                  </a:cubicBezTo>
                  <a:cubicBezTo>
                    <a:pt x="1301140" y="30495"/>
                    <a:pt x="1335921" y="28199"/>
                    <a:pt x="1318661" y="22457"/>
                  </a:cubicBezTo>
                  <a:lnTo>
                    <a:pt x="1325068" y="22712"/>
                  </a:lnTo>
                  <a:cubicBezTo>
                    <a:pt x="1324284" y="22457"/>
                    <a:pt x="1324022" y="21946"/>
                    <a:pt x="1324545" y="21436"/>
                  </a:cubicBezTo>
                  <a:lnTo>
                    <a:pt x="1333044" y="21053"/>
                  </a:lnTo>
                  <a:cubicBezTo>
                    <a:pt x="1327814" y="19777"/>
                    <a:pt x="1315262" y="19267"/>
                    <a:pt x="1321015" y="14801"/>
                  </a:cubicBezTo>
                  <a:lnTo>
                    <a:pt x="1333437" y="13653"/>
                  </a:lnTo>
                  <a:cubicBezTo>
                    <a:pt x="1330168" y="10335"/>
                    <a:pt x="1334613" y="9059"/>
                    <a:pt x="1333960" y="6380"/>
                  </a:cubicBezTo>
                  <a:lnTo>
                    <a:pt x="1297479" y="0"/>
                  </a:lnTo>
                  <a:cubicBezTo>
                    <a:pt x="1298917" y="2042"/>
                    <a:pt x="1304148" y="3190"/>
                    <a:pt x="1302186" y="5231"/>
                  </a:cubicBezTo>
                  <a:cubicBezTo>
                    <a:pt x="1292510" y="7018"/>
                    <a:pt x="1294210" y="1659"/>
                    <a:pt x="1285057" y="4338"/>
                  </a:cubicBezTo>
                  <a:lnTo>
                    <a:pt x="1289111" y="6890"/>
                  </a:lnTo>
                  <a:cubicBezTo>
                    <a:pt x="1288326" y="5869"/>
                    <a:pt x="1287150" y="5614"/>
                    <a:pt x="1289111" y="5231"/>
                  </a:cubicBezTo>
                  <a:cubicBezTo>
                    <a:pt x="1292249" y="3573"/>
                    <a:pt x="1293687" y="5487"/>
                    <a:pt x="1293687" y="7145"/>
                  </a:cubicBezTo>
                  <a:cubicBezTo>
                    <a:pt x="1290549" y="10463"/>
                    <a:pt x="1281266" y="8294"/>
                    <a:pt x="1278520" y="5869"/>
                  </a:cubicBezTo>
                  <a:cubicBezTo>
                    <a:pt x="1266621" y="6252"/>
                    <a:pt x="1276035" y="11866"/>
                    <a:pt x="1273420" y="12887"/>
                  </a:cubicBezTo>
                  <a:cubicBezTo>
                    <a:pt x="1267275" y="7273"/>
                    <a:pt x="1253676" y="13015"/>
                    <a:pt x="1246354" y="10463"/>
                  </a:cubicBezTo>
                  <a:lnTo>
                    <a:pt x="1251061" y="14035"/>
                  </a:lnTo>
                  <a:cubicBezTo>
                    <a:pt x="1242039" y="18374"/>
                    <a:pt x="1233932" y="14801"/>
                    <a:pt x="1228702" y="13525"/>
                  </a:cubicBezTo>
                  <a:lnTo>
                    <a:pt x="1230794" y="16460"/>
                  </a:lnTo>
                  <a:cubicBezTo>
                    <a:pt x="1218242" y="15949"/>
                    <a:pt x="1212096" y="25902"/>
                    <a:pt x="1202551" y="15311"/>
                  </a:cubicBezTo>
                  <a:lnTo>
                    <a:pt x="1203859" y="17225"/>
                  </a:lnTo>
                  <a:cubicBezTo>
                    <a:pt x="1198759" y="18118"/>
                    <a:pt x="1190914" y="20415"/>
                    <a:pt x="1185945" y="17225"/>
                  </a:cubicBezTo>
                  <a:cubicBezTo>
                    <a:pt x="1185945" y="18501"/>
                    <a:pt x="1184899" y="20032"/>
                    <a:pt x="1182938" y="20415"/>
                  </a:cubicBezTo>
                  <a:cubicBezTo>
                    <a:pt x="1180192" y="16332"/>
                    <a:pt x="1174831" y="19394"/>
                    <a:pt x="1167247" y="20160"/>
                  </a:cubicBezTo>
                  <a:cubicBezTo>
                    <a:pt x="1172216" y="21181"/>
                    <a:pt x="1170647" y="26412"/>
                    <a:pt x="1176008" y="27688"/>
                  </a:cubicBezTo>
                  <a:cubicBezTo>
                    <a:pt x="1164371" y="33047"/>
                    <a:pt x="1165286" y="21819"/>
                    <a:pt x="1155480" y="21946"/>
                  </a:cubicBezTo>
                  <a:cubicBezTo>
                    <a:pt x="1149596" y="24626"/>
                    <a:pt x="1160710" y="24881"/>
                    <a:pt x="1162148" y="26795"/>
                  </a:cubicBezTo>
                  <a:cubicBezTo>
                    <a:pt x="1146980" y="23988"/>
                    <a:pt x="1131028" y="38916"/>
                    <a:pt x="1121353" y="28454"/>
                  </a:cubicBezTo>
                  <a:lnTo>
                    <a:pt x="1127890" y="25136"/>
                  </a:lnTo>
                  <a:cubicBezTo>
                    <a:pt x="1121876" y="22840"/>
                    <a:pt x="1118607" y="22840"/>
                    <a:pt x="1119391" y="23860"/>
                  </a:cubicBezTo>
                  <a:cubicBezTo>
                    <a:pt x="1121353" y="23477"/>
                    <a:pt x="1122006" y="24498"/>
                    <a:pt x="1122660" y="25519"/>
                  </a:cubicBezTo>
                  <a:cubicBezTo>
                    <a:pt x="1104485" y="31006"/>
                    <a:pt x="1094156" y="17863"/>
                    <a:pt x="1075850" y="19905"/>
                  </a:cubicBezTo>
                  <a:cubicBezTo>
                    <a:pt x="1077157" y="21946"/>
                    <a:pt x="1079903" y="22584"/>
                    <a:pt x="1079903" y="24115"/>
                  </a:cubicBezTo>
                  <a:cubicBezTo>
                    <a:pt x="1071404" y="26157"/>
                    <a:pt x="1071666" y="13908"/>
                    <a:pt x="1057937" y="17991"/>
                  </a:cubicBezTo>
                  <a:lnTo>
                    <a:pt x="1060682" y="20288"/>
                  </a:lnTo>
                  <a:cubicBezTo>
                    <a:pt x="1056106" y="21691"/>
                    <a:pt x="1052706" y="18374"/>
                    <a:pt x="1053360" y="17736"/>
                  </a:cubicBezTo>
                  <a:cubicBezTo>
                    <a:pt x="1052968" y="26667"/>
                    <a:pt x="1024463" y="17353"/>
                    <a:pt x="1014918" y="28964"/>
                  </a:cubicBezTo>
                  <a:cubicBezTo>
                    <a:pt x="1008250" y="24115"/>
                    <a:pt x="989029" y="20288"/>
                    <a:pt x="983145" y="22967"/>
                  </a:cubicBezTo>
                  <a:cubicBezTo>
                    <a:pt x="974776" y="28326"/>
                    <a:pt x="990598" y="28836"/>
                    <a:pt x="987460" y="33813"/>
                  </a:cubicBezTo>
                  <a:cubicBezTo>
                    <a:pt x="980922" y="33813"/>
                    <a:pt x="977392" y="28964"/>
                    <a:pt x="967585" y="30623"/>
                  </a:cubicBezTo>
                  <a:cubicBezTo>
                    <a:pt x="967454" y="25647"/>
                    <a:pt x="986937" y="20543"/>
                    <a:pt x="968500" y="17736"/>
                  </a:cubicBezTo>
                  <a:lnTo>
                    <a:pt x="965885" y="20415"/>
                  </a:lnTo>
                  <a:cubicBezTo>
                    <a:pt x="967846" y="20032"/>
                    <a:pt x="970462" y="19012"/>
                    <a:pt x="973077" y="19650"/>
                  </a:cubicBezTo>
                  <a:cubicBezTo>
                    <a:pt x="978438" y="22584"/>
                    <a:pt x="969939" y="22967"/>
                    <a:pt x="968631" y="24371"/>
                  </a:cubicBezTo>
                  <a:lnTo>
                    <a:pt x="948887" y="22840"/>
                  </a:lnTo>
                  <a:cubicBezTo>
                    <a:pt x="947449" y="17608"/>
                    <a:pt x="959347" y="18756"/>
                    <a:pt x="960524" y="17481"/>
                  </a:cubicBezTo>
                  <a:cubicBezTo>
                    <a:pt x="944834" y="18629"/>
                    <a:pt x="926005" y="26285"/>
                    <a:pt x="911360" y="22840"/>
                  </a:cubicBezTo>
                  <a:lnTo>
                    <a:pt x="912799" y="24881"/>
                  </a:lnTo>
                  <a:cubicBezTo>
                    <a:pt x="894232" y="20415"/>
                    <a:pt x="901946" y="34578"/>
                    <a:pt x="887171" y="26029"/>
                  </a:cubicBezTo>
                  <a:cubicBezTo>
                    <a:pt x="879326" y="27433"/>
                    <a:pt x="890047" y="31644"/>
                    <a:pt x="878149" y="32026"/>
                  </a:cubicBezTo>
                  <a:cubicBezTo>
                    <a:pt x="874880" y="32026"/>
                    <a:pt x="876841" y="30112"/>
                    <a:pt x="877364" y="29347"/>
                  </a:cubicBezTo>
                  <a:cubicBezTo>
                    <a:pt x="862850" y="27433"/>
                    <a:pt x="870957" y="34323"/>
                    <a:pt x="857620" y="29474"/>
                  </a:cubicBezTo>
                  <a:lnTo>
                    <a:pt x="860497" y="35089"/>
                  </a:lnTo>
                  <a:cubicBezTo>
                    <a:pt x="844545" y="31261"/>
                    <a:pt x="827808" y="21436"/>
                    <a:pt x="814079" y="23860"/>
                  </a:cubicBezTo>
                  <a:cubicBezTo>
                    <a:pt x="814863" y="28199"/>
                    <a:pt x="823363" y="27816"/>
                    <a:pt x="826762" y="31006"/>
                  </a:cubicBezTo>
                  <a:cubicBezTo>
                    <a:pt x="808064" y="23222"/>
                    <a:pt x="782044" y="29985"/>
                    <a:pt x="764784" y="25902"/>
                  </a:cubicBezTo>
                  <a:cubicBezTo>
                    <a:pt x="769884" y="22202"/>
                    <a:pt x="756678" y="17353"/>
                    <a:pt x="767661" y="14291"/>
                  </a:cubicBezTo>
                  <a:cubicBezTo>
                    <a:pt x="770538" y="19905"/>
                    <a:pt x="775637" y="16205"/>
                    <a:pt x="781652" y="16843"/>
                  </a:cubicBezTo>
                  <a:cubicBezTo>
                    <a:pt x="772107" y="4721"/>
                    <a:pt x="741641" y="22712"/>
                    <a:pt x="738764" y="12249"/>
                  </a:cubicBezTo>
                  <a:lnTo>
                    <a:pt x="736280" y="16587"/>
                  </a:lnTo>
                  <a:cubicBezTo>
                    <a:pt x="733665" y="15949"/>
                    <a:pt x="726866" y="12632"/>
                    <a:pt x="731573" y="11356"/>
                  </a:cubicBezTo>
                  <a:lnTo>
                    <a:pt x="712483" y="14163"/>
                  </a:lnTo>
                  <a:cubicBezTo>
                    <a:pt x="719151" y="17481"/>
                    <a:pt x="733273" y="24881"/>
                    <a:pt x="737718" y="20288"/>
                  </a:cubicBezTo>
                  <a:cubicBezTo>
                    <a:pt x="743079" y="24881"/>
                    <a:pt x="729873" y="23350"/>
                    <a:pt x="734711" y="28581"/>
                  </a:cubicBezTo>
                  <a:cubicBezTo>
                    <a:pt x="722028" y="21436"/>
                    <a:pt x="726866" y="31644"/>
                    <a:pt x="713659" y="30112"/>
                  </a:cubicBezTo>
                  <a:cubicBezTo>
                    <a:pt x="719674" y="23860"/>
                    <a:pt x="700584" y="21691"/>
                    <a:pt x="701107" y="18629"/>
                  </a:cubicBezTo>
                  <a:cubicBezTo>
                    <a:pt x="696792" y="19777"/>
                    <a:pt x="687247" y="16843"/>
                    <a:pt x="683455" y="14801"/>
                  </a:cubicBezTo>
                  <a:cubicBezTo>
                    <a:pt x="675871" y="14163"/>
                    <a:pt x="658350" y="19267"/>
                    <a:pt x="646059" y="17098"/>
                  </a:cubicBezTo>
                  <a:cubicBezTo>
                    <a:pt x="650635" y="19012"/>
                    <a:pt x="658089" y="21691"/>
                    <a:pt x="657435" y="25647"/>
                  </a:cubicBezTo>
                  <a:cubicBezTo>
                    <a:pt x="651420" y="23350"/>
                    <a:pt x="644882" y="23477"/>
                    <a:pt x="643705" y="28071"/>
                  </a:cubicBezTo>
                  <a:cubicBezTo>
                    <a:pt x="665019" y="36492"/>
                    <a:pt x="650505" y="17481"/>
                    <a:pt x="669856" y="22967"/>
                  </a:cubicBezTo>
                  <a:cubicBezTo>
                    <a:pt x="674564" y="28199"/>
                    <a:pt x="679925" y="29474"/>
                    <a:pt x="689862" y="31133"/>
                  </a:cubicBezTo>
                  <a:cubicBezTo>
                    <a:pt x="685286" y="34195"/>
                    <a:pt x="687378" y="35471"/>
                    <a:pt x="685416" y="39172"/>
                  </a:cubicBezTo>
                  <a:cubicBezTo>
                    <a:pt x="673256" y="28071"/>
                    <a:pt x="653774" y="38151"/>
                    <a:pt x="637822" y="32537"/>
                  </a:cubicBezTo>
                  <a:cubicBezTo>
                    <a:pt x="631153" y="29347"/>
                    <a:pt x="636122" y="22329"/>
                    <a:pt x="620954" y="21053"/>
                  </a:cubicBezTo>
                  <a:lnTo>
                    <a:pt x="634030" y="17608"/>
                  </a:lnTo>
                  <a:cubicBezTo>
                    <a:pt x="619647" y="20670"/>
                    <a:pt x="630630" y="14291"/>
                    <a:pt x="618862" y="13142"/>
                  </a:cubicBezTo>
                  <a:lnTo>
                    <a:pt x="623569" y="16715"/>
                  </a:lnTo>
                  <a:cubicBezTo>
                    <a:pt x="616378" y="17481"/>
                    <a:pt x="613632" y="16715"/>
                    <a:pt x="609709" y="14163"/>
                  </a:cubicBezTo>
                  <a:lnTo>
                    <a:pt x="615855" y="19777"/>
                  </a:lnTo>
                  <a:cubicBezTo>
                    <a:pt x="611932" y="20415"/>
                    <a:pt x="604741" y="21181"/>
                    <a:pt x="604610" y="17863"/>
                  </a:cubicBezTo>
                  <a:cubicBezTo>
                    <a:pt x="603564" y="19267"/>
                    <a:pt x="603302" y="20288"/>
                    <a:pt x="603302" y="21308"/>
                  </a:cubicBezTo>
                  <a:cubicBezTo>
                    <a:pt x="602518" y="20415"/>
                    <a:pt x="600687" y="19777"/>
                    <a:pt x="596111" y="19905"/>
                  </a:cubicBezTo>
                  <a:cubicBezTo>
                    <a:pt x="598857" y="20543"/>
                    <a:pt x="600687" y="20160"/>
                    <a:pt x="600818" y="21819"/>
                  </a:cubicBezTo>
                  <a:cubicBezTo>
                    <a:pt x="583428" y="20543"/>
                    <a:pt x="596765" y="27816"/>
                    <a:pt x="585912" y="27305"/>
                  </a:cubicBezTo>
                  <a:cubicBezTo>
                    <a:pt x="587612" y="28581"/>
                    <a:pt x="584604" y="30240"/>
                    <a:pt x="580682" y="30878"/>
                  </a:cubicBezTo>
                  <a:cubicBezTo>
                    <a:pt x="580943" y="22074"/>
                    <a:pt x="559499" y="20926"/>
                    <a:pt x="553877" y="16077"/>
                  </a:cubicBezTo>
                  <a:lnTo>
                    <a:pt x="553877" y="16077"/>
                  </a:lnTo>
                  <a:cubicBezTo>
                    <a:pt x="553877" y="16077"/>
                    <a:pt x="539363" y="12632"/>
                    <a:pt x="539363" y="12632"/>
                  </a:cubicBezTo>
                  <a:cubicBezTo>
                    <a:pt x="542371" y="13397"/>
                    <a:pt x="539102" y="15694"/>
                    <a:pt x="534918" y="16715"/>
                  </a:cubicBezTo>
                  <a:lnTo>
                    <a:pt x="535571" y="16715"/>
                  </a:lnTo>
                  <a:cubicBezTo>
                    <a:pt x="530995" y="17991"/>
                    <a:pt x="541063" y="26285"/>
                    <a:pt x="527203" y="23733"/>
                  </a:cubicBezTo>
                  <a:lnTo>
                    <a:pt x="519881" y="21181"/>
                  </a:lnTo>
                  <a:cubicBezTo>
                    <a:pt x="521188" y="21436"/>
                    <a:pt x="519881" y="22840"/>
                    <a:pt x="519227" y="23477"/>
                  </a:cubicBezTo>
                  <a:lnTo>
                    <a:pt x="511643" y="21053"/>
                  </a:lnTo>
                  <a:cubicBezTo>
                    <a:pt x="500137" y="29219"/>
                    <a:pt x="489938" y="16460"/>
                    <a:pt x="476339" y="20415"/>
                  </a:cubicBezTo>
                  <a:cubicBezTo>
                    <a:pt x="480262" y="19777"/>
                    <a:pt x="486146" y="20415"/>
                    <a:pt x="483662" y="22967"/>
                  </a:cubicBezTo>
                  <a:cubicBezTo>
                    <a:pt x="481047" y="23988"/>
                    <a:pt x="477124" y="22967"/>
                    <a:pt x="475032" y="21691"/>
                  </a:cubicBezTo>
                  <a:lnTo>
                    <a:pt x="475686" y="22712"/>
                  </a:lnTo>
                  <a:lnTo>
                    <a:pt x="449927" y="17353"/>
                  </a:lnTo>
                  <a:cubicBezTo>
                    <a:pt x="452019" y="20288"/>
                    <a:pt x="466402" y="20543"/>
                    <a:pt x="459995" y="23860"/>
                  </a:cubicBezTo>
                  <a:cubicBezTo>
                    <a:pt x="456203" y="27816"/>
                    <a:pt x="448750" y="23605"/>
                    <a:pt x="444174" y="23350"/>
                  </a:cubicBezTo>
                  <a:cubicBezTo>
                    <a:pt x="444828" y="21053"/>
                    <a:pt x="453327" y="19012"/>
                    <a:pt x="444697" y="17736"/>
                  </a:cubicBezTo>
                  <a:cubicBezTo>
                    <a:pt x="443651" y="18884"/>
                    <a:pt x="435413" y="21308"/>
                    <a:pt x="439336" y="22967"/>
                  </a:cubicBezTo>
                  <a:cubicBezTo>
                    <a:pt x="430445" y="20543"/>
                    <a:pt x="417631" y="19139"/>
                    <a:pt x="409785" y="15056"/>
                  </a:cubicBezTo>
                  <a:cubicBezTo>
                    <a:pt x="407301" y="16077"/>
                    <a:pt x="411224" y="17098"/>
                    <a:pt x="412531" y="17353"/>
                  </a:cubicBezTo>
                  <a:lnTo>
                    <a:pt x="413185" y="16715"/>
                  </a:lnTo>
                  <a:cubicBezTo>
                    <a:pt x="418546" y="17991"/>
                    <a:pt x="413969" y="22712"/>
                    <a:pt x="424430" y="20288"/>
                  </a:cubicBezTo>
                  <a:cubicBezTo>
                    <a:pt x="425345" y="27943"/>
                    <a:pt x="409393" y="22329"/>
                    <a:pt x="400240" y="23477"/>
                  </a:cubicBezTo>
                  <a:lnTo>
                    <a:pt x="414885" y="28709"/>
                  </a:lnTo>
                  <a:cubicBezTo>
                    <a:pt x="390303" y="39172"/>
                    <a:pt x="356960" y="27816"/>
                    <a:pt x="332640" y="27688"/>
                  </a:cubicBezTo>
                  <a:cubicBezTo>
                    <a:pt x="339832" y="25264"/>
                    <a:pt x="345846" y="27688"/>
                    <a:pt x="344931" y="21691"/>
                  </a:cubicBezTo>
                  <a:cubicBezTo>
                    <a:pt x="329763" y="18884"/>
                    <a:pt x="331725" y="20160"/>
                    <a:pt x="316688" y="18884"/>
                  </a:cubicBezTo>
                  <a:lnTo>
                    <a:pt x="317995" y="19139"/>
                  </a:lnTo>
                  <a:cubicBezTo>
                    <a:pt x="310150" y="22202"/>
                    <a:pt x="299559" y="16332"/>
                    <a:pt x="294329" y="21691"/>
                  </a:cubicBezTo>
                  <a:cubicBezTo>
                    <a:pt x="297729" y="25009"/>
                    <a:pt x="305443" y="18629"/>
                    <a:pt x="305574" y="25264"/>
                  </a:cubicBezTo>
                  <a:lnTo>
                    <a:pt x="286484" y="24753"/>
                  </a:lnTo>
                  <a:cubicBezTo>
                    <a:pt x="292498" y="28709"/>
                    <a:pt x="305574" y="25264"/>
                    <a:pt x="312896" y="26157"/>
                  </a:cubicBezTo>
                  <a:cubicBezTo>
                    <a:pt x="318126" y="25774"/>
                    <a:pt x="302305" y="25264"/>
                    <a:pt x="304789" y="20926"/>
                  </a:cubicBezTo>
                  <a:cubicBezTo>
                    <a:pt x="322572" y="21181"/>
                    <a:pt x="326625" y="25391"/>
                    <a:pt x="335386" y="31644"/>
                  </a:cubicBezTo>
                  <a:cubicBezTo>
                    <a:pt x="340747" y="36237"/>
                    <a:pt x="327671" y="36365"/>
                    <a:pt x="324272" y="36365"/>
                  </a:cubicBezTo>
                  <a:cubicBezTo>
                    <a:pt x="312896" y="29474"/>
                    <a:pt x="296421" y="26285"/>
                    <a:pt x="278769" y="29474"/>
                  </a:cubicBezTo>
                  <a:lnTo>
                    <a:pt x="269093" y="34451"/>
                  </a:lnTo>
                  <a:cubicBezTo>
                    <a:pt x="260333" y="29857"/>
                    <a:pt x="264125" y="20926"/>
                    <a:pt x="248303" y="22074"/>
                  </a:cubicBezTo>
                  <a:lnTo>
                    <a:pt x="253010" y="25647"/>
                  </a:lnTo>
                  <a:cubicBezTo>
                    <a:pt x="249611" y="27050"/>
                    <a:pt x="247257" y="27561"/>
                    <a:pt x="245557" y="27561"/>
                  </a:cubicBezTo>
                  <a:cubicBezTo>
                    <a:pt x="252357" y="30240"/>
                    <a:pt x="259679" y="33302"/>
                    <a:pt x="265824" y="36237"/>
                  </a:cubicBezTo>
                  <a:cubicBezTo>
                    <a:pt x="256802" y="43893"/>
                    <a:pt x="240066" y="32409"/>
                    <a:pt x="226859" y="30878"/>
                  </a:cubicBezTo>
                  <a:cubicBezTo>
                    <a:pt x="227513" y="31899"/>
                    <a:pt x="232090" y="32154"/>
                    <a:pt x="233528" y="34068"/>
                  </a:cubicBezTo>
                  <a:cubicBezTo>
                    <a:pt x="213784" y="35854"/>
                    <a:pt x="193255" y="26795"/>
                    <a:pt x="177957" y="25519"/>
                  </a:cubicBezTo>
                  <a:cubicBezTo>
                    <a:pt x="171550" y="28836"/>
                    <a:pt x="190640" y="27688"/>
                    <a:pt x="187502" y="32664"/>
                  </a:cubicBezTo>
                  <a:cubicBezTo>
                    <a:pt x="179526" y="30750"/>
                    <a:pt x="170504" y="35089"/>
                    <a:pt x="168281" y="30495"/>
                  </a:cubicBezTo>
                  <a:cubicBezTo>
                    <a:pt x="171812" y="37130"/>
                    <a:pt x="149845" y="31006"/>
                    <a:pt x="165143" y="37130"/>
                  </a:cubicBezTo>
                  <a:cubicBezTo>
                    <a:pt x="136246" y="39937"/>
                    <a:pt x="104604" y="33940"/>
                    <a:pt x="75445" y="30240"/>
                  </a:cubicBezTo>
                  <a:cubicBezTo>
                    <a:pt x="76884" y="32282"/>
                    <a:pt x="76884" y="33813"/>
                    <a:pt x="75576" y="35216"/>
                  </a:cubicBezTo>
                  <a:cubicBezTo>
                    <a:pt x="85383" y="35216"/>
                    <a:pt x="99897" y="37003"/>
                    <a:pt x="105388" y="41596"/>
                  </a:cubicBezTo>
                  <a:cubicBezTo>
                    <a:pt x="98851" y="44913"/>
                    <a:pt x="90090" y="37130"/>
                    <a:pt x="88259" y="39044"/>
                  </a:cubicBezTo>
                  <a:cubicBezTo>
                    <a:pt x="91528" y="40703"/>
                    <a:pt x="98197" y="40575"/>
                    <a:pt x="98197" y="43893"/>
                  </a:cubicBezTo>
                  <a:cubicBezTo>
                    <a:pt x="89698" y="47593"/>
                    <a:pt x="84991" y="42362"/>
                    <a:pt x="79107" y="41724"/>
                  </a:cubicBezTo>
                  <a:lnTo>
                    <a:pt x="82375" y="40065"/>
                  </a:lnTo>
                  <a:cubicBezTo>
                    <a:pt x="63808" y="35599"/>
                    <a:pt x="72177" y="28581"/>
                    <a:pt x="52433" y="30368"/>
                  </a:cubicBezTo>
                  <a:cubicBezTo>
                    <a:pt x="45241" y="34323"/>
                    <a:pt x="52433" y="33685"/>
                    <a:pt x="52563" y="38661"/>
                  </a:cubicBezTo>
                  <a:cubicBezTo>
                    <a:pt x="47987" y="36747"/>
                    <a:pt x="32950" y="42106"/>
                    <a:pt x="28112" y="36875"/>
                  </a:cubicBezTo>
                  <a:lnTo>
                    <a:pt x="40011" y="36492"/>
                  </a:lnTo>
                  <a:cubicBezTo>
                    <a:pt x="31643" y="35089"/>
                    <a:pt x="23797" y="35089"/>
                    <a:pt x="18044" y="33430"/>
                  </a:cubicBezTo>
                  <a:cubicBezTo>
                    <a:pt x="18567" y="34451"/>
                    <a:pt x="19090" y="35599"/>
                    <a:pt x="20921" y="35982"/>
                  </a:cubicBezTo>
                  <a:cubicBezTo>
                    <a:pt x="14252" y="34323"/>
                    <a:pt x="5753" y="34833"/>
                    <a:pt x="2354" y="31516"/>
                  </a:cubicBezTo>
                  <a:lnTo>
                    <a:pt x="523" y="36875"/>
                  </a:lnTo>
                  <a:cubicBezTo>
                    <a:pt x="4446" y="34578"/>
                    <a:pt x="16344" y="34068"/>
                    <a:pt x="18306" y="37003"/>
                  </a:cubicBezTo>
                  <a:cubicBezTo>
                    <a:pt x="17129" y="41596"/>
                    <a:pt x="5230" y="38789"/>
                    <a:pt x="0" y="39172"/>
                  </a:cubicBezTo>
                  <a:cubicBezTo>
                    <a:pt x="23013" y="40703"/>
                    <a:pt x="23405" y="48869"/>
                    <a:pt x="42888" y="45424"/>
                  </a:cubicBezTo>
                  <a:lnTo>
                    <a:pt x="39619" y="43765"/>
                  </a:lnTo>
                  <a:cubicBezTo>
                    <a:pt x="51779" y="39810"/>
                    <a:pt x="64331" y="46317"/>
                    <a:pt x="74922" y="46189"/>
                  </a:cubicBezTo>
                  <a:cubicBezTo>
                    <a:pt x="71915" y="47210"/>
                    <a:pt x="71261" y="49252"/>
                    <a:pt x="72700" y="50145"/>
                  </a:cubicBezTo>
                  <a:cubicBezTo>
                    <a:pt x="96235" y="46062"/>
                    <a:pt x="119379" y="49124"/>
                    <a:pt x="146315" y="46572"/>
                  </a:cubicBezTo>
                  <a:lnTo>
                    <a:pt x="154421" y="51804"/>
                  </a:lnTo>
                  <a:lnTo>
                    <a:pt x="154944" y="47848"/>
                  </a:lnTo>
                  <a:cubicBezTo>
                    <a:pt x="168020" y="46062"/>
                    <a:pt x="157821" y="53462"/>
                    <a:pt x="166320" y="53080"/>
                  </a:cubicBezTo>
                  <a:cubicBezTo>
                    <a:pt x="163051" y="53080"/>
                    <a:pt x="163705" y="52442"/>
                    <a:pt x="163051" y="51421"/>
                  </a:cubicBezTo>
                  <a:cubicBezTo>
                    <a:pt x="178349" y="55887"/>
                    <a:pt x="171550" y="47721"/>
                    <a:pt x="180049" y="48996"/>
                  </a:cubicBezTo>
                  <a:cubicBezTo>
                    <a:pt x="175996" y="44786"/>
                    <a:pt x="163574" y="47465"/>
                    <a:pt x="167366" y="41851"/>
                  </a:cubicBezTo>
                  <a:cubicBezTo>
                    <a:pt x="182534" y="46317"/>
                    <a:pt x="206200" y="43893"/>
                    <a:pt x="208423" y="53462"/>
                  </a:cubicBezTo>
                  <a:cubicBezTo>
                    <a:pt x="236666" y="49634"/>
                    <a:pt x="271708" y="55631"/>
                    <a:pt x="295375" y="56397"/>
                  </a:cubicBezTo>
                  <a:cubicBezTo>
                    <a:pt x="298644" y="54738"/>
                    <a:pt x="293414" y="55121"/>
                    <a:pt x="294590" y="53718"/>
                  </a:cubicBezTo>
                  <a:cubicBezTo>
                    <a:pt x="304005" y="59332"/>
                    <a:pt x="326102" y="49890"/>
                    <a:pt x="326233" y="54866"/>
                  </a:cubicBezTo>
                  <a:cubicBezTo>
                    <a:pt x="330809" y="53462"/>
                    <a:pt x="332640" y="49890"/>
                    <a:pt x="333948" y="48486"/>
                  </a:cubicBezTo>
                  <a:cubicBezTo>
                    <a:pt x="339962" y="50910"/>
                    <a:pt x="347154" y="52059"/>
                    <a:pt x="354868" y="52697"/>
                  </a:cubicBezTo>
                  <a:lnTo>
                    <a:pt x="349246" y="51293"/>
                  </a:lnTo>
                  <a:lnTo>
                    <a:pt x="349900" y="50655"/>
                  </a:lnTo>
                  <a:lnTo>
                    <a:pt x="357876" y="52569"/>
                  </a:lnTo>
                  <a:lnTo>
                    <a:pt x="357614" y="52824"/>
                  </a:lnTo>
                  <a:cubicBezTo>
                    <a:pt x="376704" y="54228"/>
                    <a:pt x="398671" y="53080"/>
                    <a:pt x="415931" y="58311"/>
                  </a:cubicBezTo>
                  <a:cubicBezTo>
                    <a:pt x="405993" y="55121"/>
                    <a:pt x="418415" y="52314"/>
                    <a:pt x="413708" y="50400"/>
                  </a:cubicBezTo>
                  <a:cubicBezTo>
                    <a:pt x="422469" y="58311"/>
                    <a:pt x="443520" y="58439"/>
                    <a:pt x="460649" y="57673"/>
                  </a:cubicBezTo>
                  <a:cubicBezTo>
                    <a:pt x="460649" y="56014"/>
                    <a:pt x="461956" y="54738"/>
                    <a:pt x="459864" y="53335"/>
                  </a:cubicBezTo>
                  <a:lnTo>
                    <a:pt x="469802" y="56525"/>
                  </a:lnTo>
                  <a:lnTo>
                    <a:pt x="468494" y="54611"/>
                  </a:lnTo>
                  <a:cubicBezTo>
                    <a:pt x="486277" y="53080"/>
                    <a:pt x="505498" y="61884"/>
                    <a:pt x="517266" y="58183"/>
                  </a:cubicBezTo>
                  <a:cubicBezTo>
                    <a:pt x="510074" y="57290"/>
                    <a:pt x="509943" y="55631"/>
                    <a:pt x="509290" y="52952"/>
                  </a:cubicBezTo>
                  <a:cubicBezTo>
                    <a:pt x="521973" y="53207"/>
                    <a:pt x="534002" y="53207"/>
                    <a:pt x="548778" y="55631"/>
                  </a:cubicBezTo>
                  <a:cubicBezTo>
                    <a:pt x="547993" y="55121"/>
                    <a:pt x="547470" y="54611"/>
                    <a:pt x="547470" y="53973"/>
                  </a:cubicBezTo>
                  <a:cubicBezTo>
                    <a:pt x="551393" y="53335"/>
                    <a:pt x="555969" y="55249"/>
                    <a:pt x="560023" y="56142"/>
                  </a:cubicBezTo>
                  <a:lnTo>
                    <a:pt x="560545" y="52186"/>
                  </a:lnTo>
                  <a:cubicBezTo>
                    <a:pt x="568129" y="53973"/>
                    <a:pt x="577936" y="51931"/>
                    <a:pt x="586958" y="55121"/>
                  </a:cubicBezTo>
                  <a:cubicBezTo>
                    <a:pt x="590488" y="50783"/>
                    <a:pt x="608794" y="59204"/>
                    <a:pt x="619254" y="57290"/>
                  </a:cubicBezTo>
                  <a:cubicBezTo>
                    <a:pt x="623177" y="58311"/>
                    <a:pt x="610625" y="52697"/>
                    <a:pt x="621739" y="52952"/>
                  </a:cubicBezTo>
                  <a:cubicBezTo>
                    <a:pt x="623308" y="61501"/>
                    <a:pt x="636252" y="53207"/>
                    <a:pt x="637168" y="62394"/>
                  </a:cubicBezTo>
                  <a:lnTo>
                    <a:pt x="646974" y="59077"/>
                  </a:lnTo>
                  <a:lnTo>
                    <a:pt x="649197" y="63670"/>
                  </a:lnTo>
                  <a:cubicBezTo>
                    <a:pt x="657566" y="54993"/>
                    <a:pt x="661880" y="67498"/>
                    <a:pt x="674171" y="64818"/>
                  </a:cubicBezTo>
                  <a:cubicBezTo>
                    <a:pt x="673518" y="63798"/>
                    <a:pt x="672210" y="63542"/>
                    <a:pt x="672864" y="62904"/>
                  </a:cubicBezTo>
                  <a:cubicBezTo>
                    <a:pt x="676917" y="63925"/>
                    <a:pt x="686070" y="64435"/>
                    <a:pt x="678878" y="66860"/>
                  </a:cubicBezTo>
                  <a:cubicBezTo>
                    <a:pt x="685416" y="66860"/>
                    <a:pt x="707906" y="68901"/>
                    <a:pt x="697838" y="64053"/>
                  </a:cubicBezTo>
                  <a:cubicBezTo>
                    <a:pt x="698622" y="66732"/>
                    <a:pt x="689339" y="64435"/>
                    <a:pt x="685416" y="63542"/>
                  </a:cubicBezTo>
                  <a:cubicBezTo>
                    <a:pt x="685939" y="59587"/>
                    <a:pt x="695877" y="61118"/>
                    <a:pt x="698230" y="56780"/>
                  </a:cubicBezTo>
                  <a:cubicBezTo>
                    <a:pt x="698492" y="57163"/>
                    <a:pt x="699799" y="57928"/>
                    <a:pt x="700845" y="58566"/>
                  </a:cubicBezTo>
                  <a:lnTo>
                    <a:pt x="702284" y="56142"/>
                  </a:lnTo>
                  <a:cubicBezTo>
                    <a:pt x="714705" y="60480"/>
                    <a:pt x="727258" y="57418"/>
                    <a:pt x="736280" y="63032"/>
                  </a:cubicBezTo>
                  <a:cubicBezTo>
                    <a:pt x="736803" y="61756"/>
                    <a:pt x="739026" y="60863"/>
                    <a:pt x="743210" y="61118"/>
                  </a:cubicBezTo>
                  <a:lnTo>
                    <a:pt x="743210" y="66094"/>
                  </a:lnTo>
                  <a:cubicBezTo>
                    <a:pt x="743210" y="66094"/>
                    <a:pt x="756547" y="66094"/>
                    <a:pt x="756547" y="66094"/>
                  </a:cubicBezTo>
                  <a:lnTo>
                    <a:pt x="750401" y="58821"/>
                  </a:lnTo>
                  <a:cubicBezTo>
                    <a:pt x="764784" y="57418"/>
                    <a:pt x="774983" y="65584"/>
                    <a:pt x="786882" y="66732"/>
                  </a:cubicBezTo>
                  <a:cubicBezTo>
                    <a:pt x="789889" y="58439"/>
                    <a:pt x="810025" y="69922"/>
                    <a:pt x="820224" y="62522"/>
                  </a:cubicBezTo>
                  <a:lnTo>
                    <a:pt x="810941" y="60225"/>
                  </a:lnTo>
                  <a:cubicBezTo>
                    <a:pt x="830685" y="61756"/>
                    <a:pt x="833954" y="56780"/>
                    <a:pt x="852390" y="59587"/>
                  </a:cubicBezTo>
                  <a:cubicBezTo>
                    <a:pt x="836699" y="62394"/>
                    <a:pt x="836569" y="60735"/>
                    <a:pt x="813817" y="67498"/>
                  </a:cubicBezTo>
                  <a:cubicBezTo>
                    <a:pt x="836699" y="64053"/>
                    <a:pt x="853436" y="72219"/>
                    <a:pt x="874357" y="67370"/>
                  </a:cubicBezTo>
                  <a:cubicBezTo>
                    <a:pt x="872919" y="65456"/>
                    <a:pt x="867688" y="64180"/>
                    <a:pt x="872788" y="62139"/>
                  </a:cubicBezTo>
                  <a:cubicBezTo>
                    <a:pt x="876841" y="66349"/>
                    <a:pt x="892532" y="62011"/>
                    <a:pt x="889394" y="66987"/>
                  </a:cubicBezTo>
                  <a:cubicBezTo>
                    <a:pt x="895931" y="65329"/>
                    <a:pt x="897108" y="60608"/>
                    <a:pt x="901031" y="59970"/>
                  </a:cubicBezTo>
                  <a:lnTo>
                    <a:pt x="922867" y="66094"/>
                  </a:lnTo>
                  <a:lnTo>
                    <a:pt x="922213" y="65073"/>
                  </a:lnTo>
                  <a:cubicBezTo>
                    <a:pt x="959347" y="53590"/>
                    <a:pt x="991513" y="72857"/>
                    <a:pt x="1028909" y="67881"/>
                  </a:cubicBezTo>
                  <a:lnTo>
                    <a:pt x="1028124" y="65201"/>
                  </a:lnTo>
                  <a:lnTo>
                    <a:pt x="1037408" y="69156"/>
                  </a:lnTo>
                  <a:cubicBezTo>
                    <a:pt x="1030086" y="66605"/>
                    <a:pt x="1040546" y="65839"/>
                    <a:pt x="1041200" y="63542"/>
                  </a:cubicBezTo>
                  <a:lnTo>
                    <a:pt x="1065128" y="69284"/>
                  </a:lnTo>
                  <a:cubicBezTo>
                    <a:pt x="1065651" y="66987"/>
                    <a:pt x="1064213" y="61628"/>
                    <a:pt x="1058329" y="62649"/>
                  </a:cubicBezTo>
                  <a:close/>
                  <a:moveTo>
                    <a:pt x="743210" y="60735"/>
                  </a:moveTo>
                  <a:lnTo>
                    <a:pt x="737587" y="60352"/>
                  </a:lnTo>
                  <a:cubicBezTo>
                    <a:pt x="736411" y="60608"/>
                    <a:pt x="735234" y="60608"/>
                    <a:pt x="734057" y="60097"/>
                  </a:cubicBezTo>
                  <a:lnTo>
                    <a:pt x="737587" y="60352"/>
                  </a:lnTo>
                  <a:cubicBezTo>
                    <a:pt x="740464" y="59714"/>
                    <a:pt x="742687" y="57545"/>
                    <a:pt x="743210" y="60735"/>
                  </a:cubicBezTo>
                  <a:close/>
                  <a:moveTo>
                    <a:pt x="221891" y="51166"/>
                  </a:moveTo>
                  <a:cubicBezTo>
                    <a:pt x="219145" y="48869"/>
                    <a:pt x="225813" y="50528"/>
                    <a:pt x="227775" y="50145"/>
                  </a:cubicBezTo>
                  <a:lnTo>
                    <a:pt x="218622" y="49507"/>
                  </a:lnTo>
                  <a:cubicBezTo>
                    <a:pt x="217314" y="50783"/>
                    <a:pt x="220714" y="50783"/>
                    <a:pt x="222022" y="51166"/>
                  </a:cubicBezTo>
                  <a:close/>
                  <a:moveTo>
                    <a:pt x="742818" y="28709"/>
                  </a:moveTo>
                  <a:lnTo>
                    <a:pt x="745956" y="25391"/>
                  </a:lnTo>
                  <a:lnTo>
                    <a:pt x="750009" y="27943"/>
                  </a:lnTo>
                  <a:lnTo>
                    <a:pt x="742818" y="28709"/>
                  </a:lnTo>
                  <a:close/>
                  <a:moveTo>
                    <a:pt x="823101" y="28454"/>
                  </a:moveTo>
                  <a:lnTo>
                    <a:pt x="815125" y="26540"/>
                  </a:lnTo>
                  <a:lnTo>
                    <a:pt x="815779" y="25902"/>
                  </a:lnTo>
                  <a:lnTo>
                    <a:pt x="823755" y="27816"/>
                  </a:lnTo>
                  <a:lnTo>
                    <a:pt x="823101" y="28454"/>
                  </a:lnTo>
                  <a:close/>
                  <a:moveTo>
                    <a:pt x="912276" y="55249"/>
                  </a:moveTo>
                  <a:cubicBezTo>
                    <a:pt x="912276" y="55249"/>
                    <a:pt x="911360" y="54866"/>
                    <a:pt x="910707" y="54611"/>
                  </a:cubicBezTo>
                  <a:cubicBezTo>
                    <a:pt x="911230" y="54738"/>
                    <a:pt x="911753" y="54993"/>
                    <a:pt x="912276" y="55249"/>
                  </a:cubicBezTo>
                  <a:cubicBezTo>
                    <a:pt x="918421" y="57673"/>
                    <a:pt x="920906" y="51676"/>
                    <a:pt x="925874" y="57418"/>
                  </a:cubicBezTo>
                  <a:cubicBezTo>
                    <a:pt x="919729" y="62394"/>
                    <a:pt x="915806" y="57290"/>
                    <a:pt x="912276" y="55249"/>
                  </a:cubicBezTo>
                  <a:close/>
                  <a:moveTo>
                    <a:pt x="771322" y="55249"/>
                  </a:moveTo>
                  <a:cubicBezTo>
                    <a:pt x="768576" y="54611"/>
                    <a:pt x="767269" y="54228"/>
                    <a:pt x="765438" y="54611"/>
                  </a:cubicBezTo>
                  <a:cubicBezTo>
                    <a:pt x="766876" y="56525"/>
                    <a:pt x="772237" y="59459"/>
                    <a:pt x="768315" y="60225"/>
                  </a:cubicBezTo>
                  <a:cubicBezTo>
                    <a:pt x="765569" y="57928"/>
                    <a:pt x="756416" y="57290"/>
                    <a:pt x="756285" y="54100"/>
                  </a:cubicBezTo>
                  <a:cubicBezTo>
                    <a:pt x="764261" y="57673"/>
                    <a:pt x="769884" y="48359"/>
                    <a:pt x="771453" y="55249"/>
                  </a:cubicBezTo>
                  <a:close/>
                  <a:moveTo>
                    <a:pt x="582382" y="53080"/>
                  </a:moveTo>
                  <a:lnTo>
                    <a:pt x="584343" y="52697"/>
                  </a:lnTo>
                  <a:lnTo>
                    <a:pt x="577021" y="50145"/>
                  </a:lnTo>
                  <a:lnTo>
                    <a:pt x="582382" y="53080"/>
                  </a:lnTo>
                  <a:close/>
                  <a:moveTo>
                    <a:pt x="548124" y="49762"/>
                  </a:moveTo>
                  <a:cubicBezTo>
                    <a:pt x="544070" y="45551"/>
                    <a:pt x="533610" y="46189"/>
                    <a:pt x="526288" y="45296"/>
                  </a:cubicBezTo>
                  <a:cubicBezTo>
                    <a:pt x="524457" y="48996"/>
                    <a:pt x="531779" y="53207"/>
                    <a:pt x="540279" y="52824"/>
                  </a:cubicBezTo>
                  <a:cubicBezTo>
                    <a:pt x="550216" y="56014"/>
                    <a:pt x="544070" y="47210"/>
                    <a:pt x="548124" y="49762"/>
                  </a:cubicBezTo>
                  <a:close/>
                  <a:moveTo>
                    <a:pt x="832908" y="48869"/>
                  </a:moveTo>
                  <a:lnTo>
                    <a:pt x="830816" y="45934"/>
                  </a:lnTo>
                  <a:lnTo>
                    <a:pt x="832777" y="45551"/>
                  </a:lnTo>
                  <a:lnTo>
                    <a:pt x="824801" y="43637"/>
                  </a:lnTo>
                  <a:cubicBezTo>
                    <a:pt x="835261" y="39554"/>
                    <a:pt x="842714" y="47083"/>
                    <a:pt x="847944" y="48359"/>
                  </a:cubicBezTo>
                  <a:cubicBezTo>
                    <a:pt x="843237" y="48103"/>
                    <a:pt x="830554" y="40830"/>
                    <a:pt x="832777" y="48741"/>
                  </a:cubicBezTo>
                  <a:close/>
                  <a:moveTo>
                    <a:pt x="475032" y="47593"/>
                  </a:moveTo>
                  <a:cubicBezTo>
                    <a:pt x="467710" y="45041"/>
                    <a:pt x="454503" y="41851"/>
                    <a:pt x="455680" y="38789"/>
                  </a:cubicBezTo>
                  <a:cubicBezTo>
                    <a:pt x="455288" y="44403"/>
                    <a:pt x="465748" y="46955"/>
                    <a:pt x="469148" y="46955"/>
                  </a:cubicBezTo>
                  <a:cubicBezTo>
                    <a:pt x="471109" y="46572"/>
                    <a:pt x="472417" y="46955"/>
                    <a:pt x="475032" y="47593"/>
                  </a:cubicBezTo>
                  <a:close/>
                  <a:moveTo>
                    <a:pt x="475424" y="37003"/>
                  </a:moveTo>
                  <a:cubicBezTo>
                    <a:pt x="486015" y="39554"/>
                    <a:pt x="486800" y="42234"/>
                    <a:pt x="494907" y="47465"/>
                  </a:cubicBezTo>
                  <a:cubicBezTo>
                    <a:pt x="484446" y="49890"/>
                    <a:pt x="481570" y="42617"/>
                    <a:pt x="482746" y="39682"/>
                  </a:cubicBezTo>
                  <a:cubicBezTo>
                    <a:pt x="475424" y="37130"/>
                    <a:pt x="476862" y="40703"/>
                    <a:pt x="472940" y="41468"/>
                  </a:cubicBezTo>
                  <a:lnTo>
                    <a:pt x="475424" y="37130"/>
                  </a:lnTo>
                  <a:close/>
                  <a:moveTo>
                    <a:pt x="486408" y="52824"/>
                  </a:moveTo>
                  <a:lnTo>
                    <a:pt x="490722" y="52059"/>
                  </a:lnTo>
                  <a:cubicBezTo>
                    <a:pt x="495822" y="49762"/>
                    <a:pt x="496868" y="43382"/>
                    <a:pt x="504059" y="49762"/>
                  </a:cubicBezTo>
                  <a:lnTo>
                    <a:pt x="490722" y="52059"/>
                  </a:lnTo>
                  <a:cubicBezTo>
                    <a:pt x="489546" y="52569"/>
                    <a:pt x="488238" y="52952"/>
                    <a:pt x="486408" y="52824"/>
                  </a:cubicBezTo>
                  <a:close/>
                  <a:moveTo>
                    <a:pt x="397233" y="52569"/>
                  </a:moveTo>
                  <a:lnTo>
                    <a:pt x="401548" y="54483"/>
                  </a:lnTo>
                  <a:cubicBezTo>
                    <a:pt x="397233" y="54228"/>
                    <a:pt x="396710" y="53462"/>
                    <a:pt x="397233" y="52569"/>
                  </a:cubicBezTo>
                  <a:lnTo>
                    <a:pt x="393572" y="50910"/>
                  </a:lnTo>
                  <a:cubicBezTo>
                    <a:pt x="402986" y="48869"/>
                    <a:pt x="398148" y="50910"/>
                    <a:pt x="397233" y="52569"/>
                  </a:cubicBezTo>
                  <a:close/>
                  <a:moveTo>
                    <a:pt x="465225" y="51038"/>
                  </a:moveTo>
                  <a:lnTo>
                    <a:pt x="477778" y="51548"/>
                  </a:lnTo>
                  <a:cubicBezTo>
                    <a:pt x="476993" y="48869"/>
                    <a:pt x="469279" y="50272"/>
                    <a:pt x="465225" y="51038"/>
                  </a:cubicBezTo>
                  <a:close/>
                  <a:moveTo>
                    <a:pt x="399979" y="47593"/>
                  </a:moveTo>
                  <a:cubicBezTo>
                    <a:pt x="405209" y="47210"/>
                    <a:pt x="419069" y="46445"/>
                    <a:pt x="417108" y="46827"/>
                  </a:cubicBezTo>
                  <a:cubicBezTo>
                    <a:pt x="415800" y="49762"/>
                    <a:pt x="403378" y="49252"/>
                    <a:pt x="399979" y="47593"/>
                  </a:cubicBezTo>
                  <a:close/>
                  <a:moveTo>
                    <a:pt x="123432" y="39810"/>
                  </a:moveTo>
                  <a:lnTo>
                    <a:pt x="131278" y="40065"/>
                  </a:lnTo>
                  <a:lnTo>
                    <a:pt x="127486" y="44020"/>
                  </a:lnTo>
                  <a:lnTo>
                    <a:pt x="123432" y="39810"/>
                  </a:lnTo>
                  <a:close/>
                  <a:moveTo>
                    <a:pt x="216138" y="36747"/>
                  </a:moveTo>
                  <a:lnTo>
                    <a:pt x="214176" y="38789"/>
                  </a:lnTo>
                  <a:lnTo>
                    <a:pt x="209600" y="38534"/>
                  </a:lnTo>
                  <a:lnTo>
                    <a:pt x="216138" y="36875"/>
                  </a:lnTo>
                  <a:close/>
                  <a:moveTo>
                    <a:pt x="301520" y="36492"/>
                  </a:moveTo>
                  <a:cubicBezTo>
                    <a:pt x="301128" y="37385"/>
                    <a:pt x="301390" y="38406"/>
                    <a:pt x="302043" y="39299"/>
                  </a:cubicBezTo>
                  <a:cubicBezTo>
                    <a:pt x="303351" y="39682"/>
                    <a:pt x="304528" y="40192"/>
                    <a:pt x="305051" y="40958"/>
                  </a:cubicBezTo>
                  <a:cubicBezTo>
                    <a:pt x="303874" y="40958"/>
                    <a:pt x="302697" y="40192"/>
                    <a:pt x="302043" y="39299"/>
                  </a:cubicBezTo>
                  <a:cubicBezTo>
                    <a:pt x="298644" y="38406"/>
                    <a:pt x="293544" y="38916"/>
                    <a:pt x="291191" y="40065"/>
                  </a:cubicBezTo>
                  <a:cubicBezTo>
                    <a:pt x="292629" y="41979"/>
                    <a:pt x="297859" y="41596"/>
                    <a:pt x="299821" y="43000"/>
                  </a:cubicBezTo>
                  <a:cubicBezTo>
                    <a:pt x="291975" y="47721"/>
                    <a:pt x="274454" y="33558"/>
                    <a:pt x="279423" y="47083"/>
                  </a:cubicBezTo>
                  <a:cubicBezTo>
                    <a:pt x="276154" y="45424"/>
                    <a:pt x="264778" y="41851"/>
                    <a:pt x="268701" y="39554"/>
                  </a:cubicBezTo>
                  <a:cubicBezTo>
                    <a:pt x="277592" y="40320"/>
                    <a:pt x="294590" y="38916"/>
                    <a:pt x="301390" y="36365"/>
                  </a:cubicBezTo>
                  <a:cubicBezTo>
                    <a:pt x="301782" y="35599"/>
                    <a:pt x="302566" y="35089"/>
                    <a:pt x="304005" y="34961"/>
                  </a:cubicBezTo>
                  <a:cubicBezTo>
                    <a:pt x="303612" y="35471"/>
                    <a:pt x="302566" y="35854"/>
                    <a:pt x="301390" y="36365"/>
                  </a:cubicBezTo>
                  <a:close/>
                  <a:moveTo>
                    <a:pt x="416585" y="33558"/>
                  </a:moveTo>
                  <a:cubicBezTo>
                    <a:pt x="419853" y="33940"/>
                    <a:pt x="421161" y="34323"/>
                    <a:pt x="421815" y="34706"/>
                  </a:cubicBezTo>
                  <a:cubicBezTo>
                    <a:pt x="424561" y="35727"/>
                    <a:pt x="426653" y="37258"/>
                    <a:pt x="425868" y="39044"/>
                  </a:cubicBezTo>
                  <a:cubicBezTo>
                    <a:pt x="419069" y="37385"/>
                    <a:pt x="423384" y="35854"/>
                    <a:pt x="421815" y="34706"/>
                  </a:cubicBezTo>
                  <a:cubicBezTo>
                    <a:pt x="420115" y="34068"/>
                    <a:pt x="418284" y="33685"/>
                    <a:pt x="416585" y="33558"/>
                  </a:cubicBezTo>
                  <a:close/>
                  <a:moveTo>
                    <a:pt x="436982" y="32792"/>
                  </a:moveTo>
                  <a:lnTo>
                    <a:pt x="426391" y="30240"/>
                  </a:lnTo>
                  <a:lnTo>
                    <a:pt x="431752" y="33175"/>
                  </a:lnTo>
                  <a:lnTo>
                    <a:pt x="415800" y="27688"/>
                  </a:lnTo>
                  <a:cubicBezTo>
                    <a:pt x="424953" y="25009"/>
                    <a:pt x="435544" y="29219"/>
                    <a:pt x="436982" y="32792"/>
                  </a:cubicBezTo>
                  <a:close/>
                  <a:moveTo>
                    <a:pt x="440643" y="30240"/>
                  </a:moveTo>
                  <a:lnTo>
                    <a:pt x="442866" y="33430"/>
                  </a:lnTo>
                  <a:lnTo>
                    <a:pt x="439597" y="30112"/>
                  </a:lnTo>
                  <a:lnTo>
                    <a:pt x="440774" y="30112"/>
                  </a:lnTo>
                  <a:cubicBezTo>
                    <a:pt x="440774" y="30112"/>
                    <a:pt x="440251" y="29474"/>
                    <a:pt x="440251" y="29474"/>
                  </a:cubicBezTo>
                  <a:lnTo>
                    <a:pt x="458034" y="31261"/>
                  </a:lnTo>
                  <a:lnTo>
                    <a:pt x="440774" y="30112"/>
                  </a:lnTo>
                  <a:close/>
                  <a:moveTo>
                    <a:pt x="622523" y="36747"/>
                  </a:moveTo>
                  <a:cubicBezTo>
                    <a:pt x="629192" y="25647"/>
                    <a:pt x="606833" y="28836"/>
                    <a:pt x="603302" y="23477"/>
                  </a:cubicBezTo>
                  <a:cubicBezTo>
                    <a:pt x="602518" y="27178"/>
                    <a:pt x="595849" y="33047"/>
                    <a:pt x="613240" y="32920"/>
                  </a:cubicBezTo>
                  <a:cubicBezTo>
                    <a:pt x="598203" y="36620"/>
                    <a:pt x="603825" y="25647"/>
                    <a:pt x="594803" y="35089"/>
                  </a:cubicBezTo>
                  <a:cubicBezTo>
                    <a:pt x="601995" y="34323"/>
                    <a:pt x="610625" y="37258"/>
                    <a:pt x="611932" y="37641"/>
                  </a:cubicBezTo>
                  <a:lnTo>
                    <a:pt x="603433" y="38023"/>
                  </a:lnTo>
                  <a:cubicBezTo>
                    <a:pt x="608271" y="44913"/>
                    <a:pt x="616509" y="34578"/>
                    <a:pt x="622392" y="36875"/>
                  </a:cubicBezTo>
                  <a:close/>
                  <a:moveTo>
                    <a:pt x="713921" y="35089"/>
                  </a:moveTo>
                  <a:lnTo>
                    <a:pt x="725035" y="35344"/>
                  </a:lnTo>
                  <a:lnTo>
                    <a:pt x="714444" y="34451"/>
                  </a:lnTo>
                  <a:lnTo>
                    <a:pt x="713921" y="35089"/>
                  </a:lnTo>
                  <a:close/>
                  <a:moveTo>
                    <a:pt x="989421" y="32026"/>
                  </a:moveTo>
                  <a:cubicBezTo>
                    <a:pt x="988636" y="29347"/>
                    <a:pt x="1003019" y="24626"/>
                    <a:pt x="1006419" y="29602"/>
                  </a:cubicBezTo>
                  <a:cubicBezTo>
                    <a:pt x="999228" y="30368"/>
                    <a:pt x="991252" y="30112"/>
                    <a:pt x="989421" y="32026"/>
                  </a:cubicBezTo>
                  <a:close/>
                  <a:moveTo>
                    <a:pt x="1107885" y="32792"/>
                  </a:moveTo>
                  <a:lnTo>
                    <a:pt x="1095332" y="30623"/>
                  </a:lnTo>
                  <a:cubicBezTo>
                    <a:pt x="1097686" y="24626"/>
                    <a:pt x="1106577" y="30878"/>
                    <a:pt x="1112461" y="29857"/>
                  </a:cubicBezTo>
                  <a:cubicBezTo>
                    <a:pt x="1114553" y="32792"/>
                    <a:pt x="1109846" y="30878"/>
                    <a:pt x="1107885" y="32920"/>
                  </a:cubicBezTo>
                  <a:close/>
                  <a:moveTo>
                    <a:pt x="1189476" y="32792"/>
                  </a:moveTo>
                  <a:lnTo>
                    <a:pt x="1193529" y="33813"/>
                  </a:lnTo>
                  <a:lnTo>
                    <a:pt x="1189345" y="27943"/>
                  </a:lnTo>
                  <a:lnTo>
                    <a:pt x="1189607" y="32920"/>
                  </a:lnTo>
                  <a:close/>
                  <a:moveTo>
                    <a:pt x="1183984" y="24881"/>
                  </a:moveTo>
                  <a:cubicBezTo>
                    <a:pt x="1186468" y="22202"/>
                    <a:pt x="1177969" y="20926"/>
                    <a:pt x="1175877" y="21308"/>
                  </a:cubicBezTo>
                  <a:lnTo>
                    <a:pt x="1183984" y="24881"/>
                  </a:lnTo>
                  <a:close/>
                  <a:moveTo>
                    <a:pt x="1257468" y="19650"/>
                  </a:moveTo>
                  <a:lnTo>
                    <a:pt x="1252238" y="20032"/>
                  </a:lnTo>
                  <a:lnTo>
                    <a:pt x="1256945" y="25264"/>
                  </a:lnTo>
                  <a:lnTo>
                    <a:pt x="1257468" y="19650"/>
                  </a:lnTo>
                  <a:close/>
                  <a:moveTo>
                    <a:pt x="1249100" y="25774"/>
                  </a:moveTo>
                  <a:cubicBezTo>
                    <a:pt x="1247923" y="21946"/>
                    <a:pt x="1248446" y="16843"/>
                    <a:pt x="1236417" y="19394"/>
                  </a:cubicBezTo>
                  <a:cubicBezTo>
                    <a:pt x="1235894" y="23350"/>
                    <a:pt x="1239162" y="23350"/>
                    <a:pt x="1234717" y="27943"/>
                  </a:cubicBezTo>
                  <a:cubicBezTo>
                    <a:pt x="1238640" y="28964"/>
                    <a:pt x="1241908" y="27178"/>
                    <a:pt x="1243870" y="26923"/>
                  </a:cubicBezTo>
                  <a:cubicBezTo>
                    <a:pt x="1241124" y="26285"/>
                    <a:pt x="1237986" y="27943"/>
                    <a:pt x="1237201" y="25264"/>
                  </a:cubicBezTo>
                  <a:cubicBezTo>
                    <a:pt x="1241647" y="23733"/>
                    <a:pt x="1246354" y="24243"/>
                    <a:pt x="1249100" y="25647"/>
                  </a:cubicBezTo>
                  <a:cubicBezTo>
                    <a:pt x="1249492" y="27050"/>
                    <a:pt x="1250146" y="28199"/>
                    <a:pt x="1251846" y="28836"/>
                  </a:cubicBezTo>
                  <a:cubicBezTo>
                    <a:pt x="1251846" y="27561"/>
                    <a:pt x="1250800" y="26540"/>
                    <a:pt x="1249100" y="25647"/>
                  </a:cubicBezTo>
                  <a:close/>
                  <a:moveTo>
                    <a:pt x="1205428" y="29985"/>
                  </a:moveTo>
                  <a:cubicBezTo>
                    <a:pt x="1203859" y="30495"/>
                    <a:pt x="1202420" y="31006"/>
                    <a:pt x="1201897" y="31644"/>
                  </a:cubicBezTo>
                  <a:lnTo>
                    <a:pt x="1201244" y="30623"/>
                  </a:lnTo>
                  <a:cubicBezTo>
                    <a:pt x="1202813" y="28964"/>
                    <a:pt x="1204251" y="29347"/>
                    <a:pt x="1205559" y="29985"/>
                  </a:cubicBezTo>
                  <a:cubicBezTo>
                    <a:pt x="1207258" y="29474"/>
                    <a:pt x="1209350" y="28964"/>
                    <a:pt x="1211443" y="28581"/>
                  </a:cubicBezTo>
                  <a:cubicBezTo>
                    <a:pt x="1212750" y="25264"/>
                    <a:pt x="1204513" y="22967"/>
                    <a:pt x="1202420" y="21053"/>
                  </a:cubicBezTo>
                  <a:cubicBezTo>
                    <a:pt x="1206343" y="22074"/>
                    <a:pt x="1209743" y="25264"/>
                    <a:pt x="1214973" y="23222"/>
                  </a:cubicBezTo>
                  <a:cubicBezTo>
                    <a:pt x="1214319" y="22202"/>
                    <a:pt x="1214973" y="21564"/>
                    <a:pt x="1211704" y="21564"/>
                  </a:cubicBezTo>
                  <a:lnTo>
                    <a:pt x="1218896" y="20798"/>
                  </a:lnTo>
                  <a:cubicBezTo>
                    <a:pt x="1227133" y="25519"/>
                    <a:pt x="1219288" y="26923"/>
                    <a:pt x="1211573" y="28454"/>
                  </a:cubicBezTo>
                  <a:cubicBezTo>
                    <a:pt x="1211312" y="29219"/>
                    <a:pt x="1210789" y="29985"/>
                    <a:pt x="1209350" y="30878"/>
                  </a:cubicBezTo>
                  <a:cubicBezTo>
                    <a:pt x="1208174" y="31388"/>
                    <a:pt x="1206997" y="30495"/>
                    <a:pt x="1205820" y="29985"/>
                  </a:cubicBezTo>
                  <a:close/>
                  <a:moveTo>
                    <a:pt x="1263091" y="37513"/>
                  </a:moveTo>
                  <a:lnTo>
                    <a:pt x="1259168" y="36492"/>
                  </a:lnTo>
                  <a:cubicBezTo>
                    <a:pt x="1257207" y="35216"/>
                    <a:pt x="1258383" y="33813"/>
                    <a:pt x="1257730" y="32920"/>
                  </a:cubicBezTo>
                  <a:cubicBezTo>
                    <a:pt x="1262306" y="33175"/>
                    <a:pt x="1268321" y="35471"/>
                    <a:pt x="1263091" y="37513"/>
                  </a:cubicBezTo>
                  <a:close/>
                  <a:moveTo>
                    <a:pt x="1026948" y="38661"/>
                  </a:moveTo>
                  <a:cubicBezTo>
                    <a:pt x="1029563" y="37641"/>
                    <a:pt x="1023548" y="33685"/>
                    <a:pt x="1017664" y="34706"/>
                  </a:cubicBezTo>
                  <a:lnTo>
                    <a:pt x="1020802" y="29730"/>
                  </a:lnTo>
                  <a:cubicBezTo>
                    <a:pt x="1020933" y="33047"/>
                    <a:pt x="1032701" y="32537"/>
                    <a:pt x="1034008" y="32920"/>
                  </a:cubicBezTo>
                  <a:cubicBezTo>
                    <a:pt x="1036100" y="37513"/>
                    <a:pt x="1031524" y="35599"/>
                    <a:pt x="1026948" y="38661"/>
                  </a:cubicBezTo>
                  <a:close/>
                  <a:moveTo>
                    <a:pt x="752624" y="38661"/>
                  </a:moveTo>
                  <a:cubicBezTo>
                    <a:pt x="750532" y="32409"/>
                    <a:pt x="735495" y="36109"/>
                    <a:pt x="732096" y="34578"/>
                  </a:cubicBezTo>
                  <a:cubicBezTo>
                    <a:pt x="739941" y="33175"/>
                    <a:pt x="757724" y="31771"/>
                    <a:pt x="752624" y="38661"/>
                  </a:cubicBezTo>
                  <a:close/>
                  <a:moveTo>
                    <a:pt x="726604" y="41213"/>
                  </a:moveTo>
                  <a:cubicBezTo>
                    <a:pt x="722551" y="41213"/>
                    <a:pt x="721374" y="41724"/>
                    <a:pt x="721766" y="38534"/>
                  </a:cubicBezTo>
                  <a:cubicBezTo>
                    <a:pt x="719805" y="37258"/>
                    <a:pt x="716536" y="38916"/>
                    <a:pt x="714575" y="37641"/>
                  </a:cubicBezTo>
                  <a:cubicBezTo>
                    <a:pt x="722551" y="34833"/>
                    <a:pt x="722028" y="39937"/>
                    <a:pt x="726735" y="41213"/>
                  </a:cubicBezTo>
                  <a:cubicBezTo>
                    <a:pt x="727781" y="41213"/>
                    <a:pt x="729088" y="41213"/>
                    <a:pt x="730527" y="41468"/>
                  </a:cubicBezTo>
                  <a:cubicBezTo>
                    <a:pt x="728827" y="41724"/>
                    <a:pt x="727650" y="41468"/>
                    <a:pt x="726735" y="41213"/>
                  </a:cubicBezTo>
                  <a:close/>
                  <a:moveTo>
                    <a:pt x="886909" y="41596"/>
                  </a:moveTo>
                  <a:lnTo>
                    <a:pt x="892401" y="46189"/>
                  </a:lnTo>
                  <a:lnTo>
                    <a:pt x="900900" y="45807"/>
                  </a:lnTo>
                  <a:lnTo>
                    <a:pt x="886909" y="41596"/>
                  </a:lnTo>
                  <a:close/>
                  <a:moveTo>
                    <a:pt x="978568" y="49762"/>
                  </a:moveTo>
                  <a:cubicBezTo>
                    <a:pt x="977915" y="47083"/>
                    <a:pt x="987721" y="47083"/>
                    <a:pt x="989683" y="48359"/>
                  </a:cubicBezTo>
                  <a:cubicBezTo>
                    <a:pt x="989029" y="44913"/>
                    <a:pt x="982491" y="45296"/>
                    <a:pt x="977261" y="44913"/>
                  </a:cubicBezTo>
                  <a:cubicBezTo>
                    <a:pt x="976607" y="44658"/>
                    <a:pt x="975430" y="44403"/>
                    <a:pt x="973861" y="44403"/>
                  </a:cubicBezTo>
                  <a:cubicBezTo>
                    <a:pt x="974907" y="44658"/>
                    <a:pt x="975953" y="44786"/>
                    <a:pt x="977261" y="44913"/>
                  </a:cubicBezTo>
                  <a:cubicBezTo>
                    <a:pt x="979222" y="45679"/>
                    <a:pt x="977784" y="47465"/>
                    <a:pt x="977784" y="48741"/>
                  </a:cubicBezTo>
                  <a:lnTo>
                    <a:pt x="975169" y="49762"/>
                  </a:lnTo>
                  <a:lnTo>
                    <a:pt x="982360" y="50655"/>
                  </a:lnTo>
                  <a:lnTo>
                    <a:pt x="978438" y="49634"/>
                  </a:lnTo>
                  <a:close/>
                  <a:moveTo>
                    <a:pt x="1139789" y="53462"/>
                  </a:moveTo>
                  <a:cubicBezTo>
                    <a:pt x="1145673" y="50783"/>
                    <a:pt x="1146327" y="51804"/>
                    <a:pt x="1150249" y="52697"/>
                  </a:cubicBezTo>
                  <a:cubicBezTo>
                    <a:pt x="1148942" y="53973"/>
                    <a:pt x="1143712" y="54355"/>
                    <a:pt x="1139789" y="53462"/>
                  </a:cubicBezTo>
                  <a:close/>
                  <a:moveTo>
                    <a:pt x="929928" y="52697"/>
                  </a:moveTo>
                  <a:cubicBezTo>
                    <a:pt x="939734" y="50910"/>
                    <a:pt x="925220" y="47465"/>
                    <a:pt x="931627" y="45679"/>
                  </a:cubicBezTo>
                  <a:lnTo>
                    <a:pt x="926528" y="46062"/>
                  </a:lnTo>
                  <a:cubicBezTo>
                    <a:pt x="934896" y="42362"/>
                    <a:pt x="932543" y="50017"/>
                    <a:pt x="938427" y="48996"/>
                  </a:cubicBezTo>
                  <a:lnTo>
                    <a:pt x="934504" y="49634"/>
                  </a:lnTo>
                  <a:cubicBezTo>
                    <a:pt x="931366" y="52952"/>
                    <a:pt x="940519" y="51931"/>
                    <a:pt x="941303" y="54611"/>
                  </a:cubicBezTo>
                  <a:cubicBezTo>
                    <a:pt x="936727" y="56014"/>
                    <a:pt x="926136" y="53462"/>
                    <a:pt x="930058" y="52697"/>
                  </a:cubicBezTo>
                  <a:close/>
                  <a:moveTo>
                    <a:pt x="1149072" y="55631"/>
                  </a:moveTo>
                  <a:cubicBezTo>
                    <a:pt x="1158879" y="52186"/>
                    <a:pt x="1157179" y="59204"/>
                    <a:pt x="1163063" y="59842"/>
                  </a:cubicBezTo>
                  <a:cubicBezTo>
                    <a:pt x="1155349" y="62904"/>
                    <a:pt x="1156395" y="56525"/>
                    <a:pt x="1149072" y="55631"/>
                  </a:cubicBezTo>
                  <a:close/>
                  <a:moveTo>
                    <a:pt x="992036" y="62777"/>
                  </a:moveTo>
                  <a:lnTo>
                    <a:pt x="991382" y="63415"/>
                  </a:lnTo>
                  <a:lnTo>
                    <a:pt x="999358" y="65329"/>
                  </a:lnTo>
                  <a:lnTo>
                    <a:pt x="1000012" y="64691"/>
                  </a:lnTo>
                  <a:lnTo>
                    <a:pt x="992036" y="62777"/>
                  </a:ln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g2b8c484956b_2_230"/>
            <p:cNvSpPr/>
            <p:nvPr/>
          </p:nvSpPr>
          <p:spPr>
            <a:xfrm>
              <a:off x="11726057" y="6570870"/>
              <a:ext cx="5360" cy="434"/>
            </a:xfrm>
            <a:custGeom>
              <a:avLst/>
              <a:gdLst/>
              <a:ahLst/>
              <a:cxnLst/>
              <a:rect l="l" t="t" r="r" b="b"/>
              <a:pathLst>
                <a:path w="5360" h="434" extrusionOk="0">
                  <a:moveTo>
                    <a:pt x="0" y="287"/>
                  </a:moveTo>
                  <a:cubicBezTo>
                    <a:pt x="2354" y="-96"/>
                    <a:pt x="4053" y="-96"/>
                    <a:pt x="5361" y="287"/>
                  </a:cubicBezTo>
                  <a:cubicBezTo>
                    <a:pt x="3661" y="415"/>
                    <a:pt x="1961" y="542"/>
                    <a:pt x="0" y="287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g2b8c484956b_2_230"/>
            <p:cNvSpPr/>
            <p:nvPr/>
          </p:nvSpPr>
          <p:spPr>
            <a:xfrm>
              <a:off x="11265147" y="6567840"/>
              <a:ext cx="2222" cy="1658"/>
            </a:xfrm>
            <a:custGeom>
              <a:avLst/>
              <a:gdLst/>
              <a:ahLst/>
              <a:cxnLst/>
              <a:rect l="l" t="t" r="r" b="b"/>
              <a:pathLst>
                <a:path w="2222" h="1658" extrusionOk="0">
                  <a:moveTo>
                    <a:pt x="2223" y="0"/>
                  </a:moveTo>
                  <a:cubicBezTo>
                    <a:pt x="1961" y="893"/>
                    <a:pt x="1177" y="1404"/>
                    <a:pt x="0" y="1659"/>
                  </a:cubicBezTo>
                  <a:cubicBezTo>
                    <a:pt x="131" y="1148"/>
                    <a:pt x="654" y="638"/>
                    <a:pt x="2223" y="0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g2b8c484956b_2_230"/>
            <p:cNvSpPr/>
            <p:nvPr/>
          </p:nvSpPr>
          <p:spPr>
            <a:xfrm>
              <a:off x="11246972" y="6565288"/>
              <a:ext cx="1307" cy="382"/>
            </a:xfrm>
            <a:custGeom>
              <a:avLst/>
              <a:gdLst/>
              <a:ahLst/>
              <a:cxnLst/>
              <a:rect l="l" t="t" r="r" b="b"/>
              <a:pathLst>
                <a:path w="1307" h="382" extrusionOk="0">
                  <a:moveTo>
                    <a:pt x="1308" y="383"/>
                  </a:moveTo>
                  <a:lnTo>
                    <a:pt x="523" y="255"/>
                  </a:lnTo>
                  <a:lnTo>
                    <a:pt x="0" y="0"/>
                  </a:lnTo>
                  <a:lnTo>
                    <a:pt x="1308" y="383"/>
                  </a:ln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g2b8c484956b_2_230"/>
            <p:cNvSpPr/>
            <p:nvPr/>
          </p:nvSpPr>
          <p:spPr>
            <a:xfrm>
              <a:off x="10581745" y="6574967"/>
              <a:ext cx="8314" cy="2913"/>
            </a:xfrm>
            <a:custGeom>
              <a:avLst/>
              <a:gdLst/>
              <a:ahLst/>
              <a:cxnLst/>
              <a:rect l="l" t="t" r="r" b="b"/>
              <a:pathLst>
                <a:path w="8314" h="2913" extrusionOk="0">
                  <a:moveTo>
                    <a:pt x="1123" y="2059"/>
                  </a:moveTo>
                  <a:cubicBezTo>
                    <a:pt x="-2930" y="-2152"/>
                    <a:pt x="5046" y="1421"/>
                    <a:pt x="8315" y="1293"/>
                  </a:cubicBezTo>
                  <a:cubicBezTo>
                    <a:pt x="5046" y="1293"/>
                    <a:pt x="3738" y="4356"/>
                    <a:pt x="1123" y="2059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g2b8c484956b_2_230"/>
            <p:cNvSpPr/>
            <p:nvPr/>
          </p:nvSpPr>
          <p:spPr>
            <a:xfrm>
              <a:off x="10600651" y="6581598"/>
              <a:ext cx="8106" cy="2446"/>
            </a:xfrm>
            <a:custGeom>
              <a:avLst/>
              <a:gdLst/>
              <a:ahLst/>
              <a:cxnLst/>
              <a:rect l="l" t="t" r="r" b="b"/>
              <a:pathLst>
                <a:path w="8106" h="2446" extrusionOk="0">
                  <a:moveTo>
                    <a:pt x="8107" y="2446"/>
                  </a:moveTo>
                  <a:cubicBezTo>
                    <a:pt x="6145" y="1170"/>
                    <a:pt x="3400" y="277"/>
                    <a:pt x="0" y="22"/>
                  </a:cubicBezTo>
                  <a:cubicBezTo>
                    <a:pt x="2092" y="-106"/>
                    <a:pt x="4446" y="277"/>
                    <a:pt x="8107" y="2446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g2b8c484956b_2_230"/>
            <p:cNvSpPr/>
            <p:nvPr/>
          </p:nvSpPr>
          <p:spPr>
            <a:xfrm>
              <a:off x="10587576" y="6581416"/>
              <a:ext cx="12944" cy="1244"/>
            </a:xfrm>
            <a:custGeom>
              <a:avLst/>
              <a:gdLst/>
              <a:ahLst/>
              <a:cxnLst/>
              <a:rect l="l" t="t" r="r" b="b"/>
              <a:pathLst>
                <a:path w="12944" h="1244" extrusionOk="0">
                  <a:moveTo>
                    <a:pt x="0" y="841"/>
                  </a:moveTo>
                  <a:cubicBezTo>
                    <a:pt x="5099" y="-52"/>
                    <a:pt x="9414" y="-179"/>
                    <a:pt x="12945" y="203"/>
                  </a:cubicBezTo>
                  <a:cubicBezTo>
                    <a:pt x="9676" y="331"/>
                    <a:pt x="6799" y="1990"/>
                    <a:pt x="0" y="841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g2b8c484956b_2_230"/>
            <p:cNvSpPr/>
            <p:nvPr/>
          </p:nvSpPr>
          <p:spPr>
            <a:xfrm>
              <a:off x="10661714" y="6574730"/>
              <a:ext cx="16736" cy="8166"/>
            </a:xfrm>
            <a:custGeom>
              <a:avLst/>
              <a:gdLst/>
              <a:ahLst/>
              <a:cxnLst/>
              <a:rect l="l" t="t" r="r" b="b"/>
              <a:pathLst>
                <a:path w="16736" h="8166" extrusionOk="0">
                  <a:moveTo>
                    <a:pt x="16737" y="8166"/>
                  </a:moveTo>
                  <a:cubicBezTo>
                    <a:pt x="12683" y="5614"/>
                    <a:pt x="4838" y="6890"/>
                    <a:pt x="4838" y="6890"/>
                  </a:cubicBezTo>
                  <a:cubicBezTo>
                    <a:pt x="21836" y="4466"/>
                    <a:pt x="1438" y="1914"/>
                    <a:pt x="0" y="0"/>
                  </a:cubicBezTo>
                  <a:cubicBezTo>
                    <a:pt x="10591" y="893"/>
                    <a:pt x="10722" y="4211"/>
                    <a:pt x="16737" y="8166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g2b8c484956b_2_230"/>
            <p:cNvSpPr/>
            <p:nvPr/>
          </p:nvSpPr>
          <p:spPr>
            <a:xfrm>
              <a:off x="10696233" y="6584049"/>
              <a:ext cx="4707" cy="633"/>
            </a:xfrm>
            <a:custGeom>
              <a:avLst/>
              <a:gdLst/>
              <a:ahLst/>
              <a:cxnLst/>
              <a:rect l="l" t="t" r="r" b="b"/>
              <a:pathLst>
                <a:path w="4707" h="633" extrusionOk="0">
                  <a:moveTo>
                    <a:pt x="4707" y="123"/>
                  </a:moveTo>
                  <a:cubicBezTo>
                    <a:pt x="3007" y="123"/>
                    <a:pt x="1308" y="123"/>
                    <a:pt x="0" y="634"/>
                  </a:cubicBezTo>
                  <a:cubicBezTo>
                    <a:pt x="1700" y="-4"/>
                    <a:pt x="3138" y="-132"/>
                    <a:pt x="4707" y="123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g2b8c484956b_2_230"/>
            <p:cNvSpPr/>
            <p:nvPr/>
          </p:nvSpPr>
          <p:spPr>
            <a:xfrm>
              <a:off x="10701071" y="6581620"/>
              <a:ext cx="16998" cy="6434"/>
            </a:xfrm>
            <a:custGeom>
              <a:avLst/>
              <a:gdLst/>
              <a:ahLst/>
              <a:cxnLst/>
              <a:rect l="l" t="t" r="r" b="b"/>
              <a:pathLst>
                <a:path w="16998" h="6434" extrusionOk="0">
                  <a:moveTo>
                    <a:pt x="6276" y="0"/>
                  </a:moveTo>
                  <a:cubicBezTo>
                    <a:pt x="12160" y="638"/>
                    <a:pt x="14252" y="3573"/>
                    <a:pt x="16998" y="5869"/>
                  </a:cubicBezTo>
                  <a:cubicBezTo>
                    <a:pt x="9807" y="8038"/>
                    <a:pt x="5230" y="3317"/>
                    <a:pt x="0" y="2552"/>
                  </a:cubicBezTo>
                  <a:cubicBezTo>
                    <a:pt x="4184" y="2552"/>
                    <a:pt x="8238" y="2807"/>
                    <a:pt x="6276" y="0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g2b8c484956b_2_230"/>
            <p:cNvSpPr/>
            <p:nvPr/>
          </p:nvSpPr>
          <p:spPr>
            <a:xfrm>
              <a:off x="10884389" y="6565415"/>
              <a:ext cx="11104" cy="1913"/>
            </a:xfrm>
            <a:custGeom>
              <a:avLst/>
              <a:gdLst/>
              <a:ahLst/>
              <a:cxnLst/>
              <a:rect l="l" t="t" r="r" b="b"/>
              <a:pathLst>
                <a:path w="11104" h="1913" extrusionOk="0">
                  <a:moveTo>
                    <a:pt x="4707" y="1914"/>
                  </a:moveTo>
                  <a:cubicBezTo>
                    <a:pt x="3400" y="1659"/>
                    <a:pt x="131" y="1659"/>
                    <a:pt x="0" y="0"/>
                  </a:cubicBezTo>
                  <a:lnTo>
                    <a:pt x="9937" y="0"/>
                  </a:lnTo>
                  <a:cubicBezTo>
                    <a:pt x="13860" y="893"/>
                    <a:pt x="6799" y="1659"/>
                    <a:pt x="4838" y="1914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g2b8c484956b_2_230"/>
            <p:cNvSpPr/>
            <p:nvPr/>
          </p:nvSpPr>
          <p:spPr>
            <a:xfrm>
              <a:off x="10925446" y="6572181"/>
              <a:ext cx="7845" cy="5738"/>
            </a:xfrm>
            <a:custGeom>
              <a:avLst/>
              <a:gdLst/>
              <a:ahLst/>
              <a:cxnLst/>
              <a:rect l="l" t="t" r="r" b="b"/>
              <a:pathLst>
                <a:path w="7845" h="5738" extrusionOk="0">
                  <a:moveTo>
                    <a:pt x="131" y="3187"/>
                  </a:moveTo>
                  <a:cubicBezTo>
                    <a:pt x="7976" y="3442"/>
                    <a:pt x="3923" y="-769"/>
                    <a:pt x="7845" y="125"/>
                  </a:cubicBezTo>
                  <a:lnTo>
                    <a:pt x="7322" y="5739"/>
                  </a:lnTo>
                  <a:lnTo>
                    <a:pt x="0" y="3187"/>
                  </a:ln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g2b8c484956b_2_230"/>
            <p:cNvSpPr/>
            <p:nvPr/>
          </p:nvSpPr>
          <p:spPr>
            <a:xfrm>
              <a:off x="10918908" y="6603311"/>
              <a:ext cx="2615" cy="510"/>
            </a:xfrm>
            <a:custGeom>
              <a:avLst/>
              <a:gdLst/>
              <a:ahLst/>
              <a:cxnLst/>
              <a:rect l="l" t="t" r="r" b="b"/>
              <a:pathLst>
                <a:path w="2615" h="510" extrusionOk="0">
                  <a:moveTo>
                    <a:pt x="2223" y="510"/>
                  </a:moveTo>
                  <a:lnTo>
                    <a:pt x="0" y="0"/>
                  </a:lnTo>
                  <a:lnTo>
                    <a:pt x="2615" y="128"/>
                  </a:lnTo>
                  <a:lnTo>
                    <a:pt x="2223" y="510"/>
                  </a:ln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g2b8c484956b_2_230"/>
            <p:cNvSpPr/>
            <p:nvPr/>
          </p:nvSpPr>
          <p:spPr>
            <a:xfrm>
              <a:off x="10958004" y="6563501"/>
              <a:ext cx="6084" cy="6261"/>
            </a:xfrm>
            <a:custGeom>
              <a:avLst/>
              <a:gdLst/>
              <a:ahLst/>
              <a:cxnLst/>
              <a:rect l="l" t="t" r="r" b="b"/>
              <a:pathLst>
                <a:path w="6084" h="6261" extrusionOk="0">
                  <a:moveTo>
                    <a:pt x="5492" y="6252"/>
                  </a:moveTo>
                  <a:lnTo>
                    <a:pt x="0" y="0"/>
                  </a:lnTo>
                  <a:cubicBezTo>
                    <a:pt x="6668" y="1659"/>
                    <a:pt x="6668" y="6507"/>
                    <a:pt x="5492" y="6252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g2b8c484956b_2_230"/>
            <p:cNvSpPr/>
            <p:nvPr/>
          </p:nvSpPr>
          <p:spPr>
            <a:xfrm>
              <a:off x="10988993" y="6563629"/>
              <a:ext cx="14513" cy="1913"/>
            </a:xfrm>
            <a:custGeom>
              <a:avLst/>
              <a:gdLst/>
              <a:ahLst/>
              <a:cxnLst/>
              <a:rect l="l" t="t" r="r" b="b"/>
              <a:pathLst>
                <a:path w="14513" h="1913" extrusionOk="0">
                  <a:moveTo>
                    <a:pt x="4707" y="1914"/>
                  </a:moveTo>
                  <a:lnTo>
                    <a:pt x="0" y="0"/>
                  </a:lnTo>
                  <a:lnTo>
                    <a:pt x="14514" y="1914"/>
                  </a:lnTo>
                  <a:lnTo>
                    <a:pt x="4707" y="1914"/>
                  </a:ln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g2b8c484956b_2_230"/>
            <p:cNvSpPr/>
            <p:nvPr/>
          </p:nvSpPr>
          <p:spPr>
            <a:xfrm>
              <a:off x="11029919" y="6567329"/>
              <a:ext cx="11244" cy="1531"/>
            </a:xfrm>
            <a:custGeom>
              <a:avLst/>
              <a:gdLst/>
              <a:ahLst/>
              <a:cxnLst/>
              <a:rect l="l" t="t" r="r" b="b"/>
              <a:pathLst>
                <a:path w="11244" h="1531" extrusionOk="0">
                  <a:moveTo>
                    <a:pt x="0" y="1276"/>
                  </a:moveTo>
                  <a:lnTo>
                    <a:pt x="1308" y="0"/>
                  </a:lnTo>
                  <a:lnTo>
                    <a:pt x="11245" y="1531"/>
                  </a:lnTo>
                  <a:lnTo>
                    <a:pt x="0" y="1276"/>
                  </a:ln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g2b8c484956b_2_230"/>
            <p:cNvSpPr/>
            <p:nvPr/>
          </p:nvSpPr>
          <p:spPr>
            <a:xfrm>
              <a:off x="11405839" y="6573837"/>
              <a:ext cx="19067" cy="4465"/>
            </a:xfrm>
            <a:custGeom>
              <a:avLst/>
              <a:gdLst/>
              <a:ahLst/>
              <a:cxnLst/>
              <a:rect l="l" t="t" r="r" b="b"/>
              <a:pathLst>
                <a:path w="19067" h="4465" extrusionOk="0">
                  <a:moveTo>
                    <a:pt x="18959" y="0"/>
                  </a:moveTo>
                  <a:cubicBezTo>
                    <a:pt x="20528" y="5231"/>
                    <a:pt x="4576" y="3062"/>
                    <a:pt x="0" y="4466"/>
                  </a:cubicBezTo>
                  <a:cubicBezTo>
                    <a:pt x="3138" y="-2169"/>
                    <a:pt x="12683" y="6635"/>
                    <a:pt x="18959" y="0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g2b8c484956b_2_230"/>
            <p:cNvSpPr/>
            <p:nvPr/>
          </p:nvSpPr>
          <p:spPr>
            <a:xfrm>
              <a:off x="11697029" y="6571563"/>
              <a:ext cx="15167" cy="2018"/>
            </a:xfrm>
            <a:custGeom>
              <a:avLst/>
              <a:gdLst/>
              <a:ahLst/>
              <a:cxnLst/>
              <a:rect l="l" t="t" r="r" b="b"/>
              <a:pathLst>
                <a:path w="15167" h="2018" extrusionOk="0">
                  <a:moveTo>
                    <a:pt x="15168" y="2018"/>
                  </a:moveTo>
                  <a:lnTo>
                    <a:pt x="0" y="870"/>
                  </a:lnTo>
                  <a:cubicBezTo>
                    <a:pt x="11768" y="-1172"/>
                    <a:pt x="3269" y="870"/>
                    <a:pt x="15168" y="2018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8" name="Google Shape;318;g2b8c484956b_2_230"/>
          <p:cNvSpPr txBox="1">
            <a:spLocks noGrp="1"/>
          </p:cNvSpPr>
          <p:nvPr>
            <p:ph type="title"/>
          </p:nvPr>
        </p:nvSpPr>
        <p:spPr>
          <a:xfrm>
            <a:off x="701999" y="2870739"/>
            <a:ext cx="8070900" cy="9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 i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grpSp>
        <p:nvGrpSpPr>
          <p:cNvPr id="319" name="Google Shape;319;g2b8c484956b_2_230"/>
          <p:cNvGrpSpPr/>
          <p:nvPr/>
        </p:nvGrpSpPr>
        <p:grpSpPr>
          <a:xfrm>
            <a:off x="224085" y="4700538"/>
            <a:ext cx="1160971" cy="262743"/>
            <a:chOff x="615747" y="397108"/>
            <a:chExt cx="1181289" cy="267341"/>
          </a:xfrm>
        </p:grpSpPr>
        <p:sp>
          <p:nvSpPr>
            <p:cNvPr id="320" name="Google Shape;320;g2b8c484956b_2_230"/>
            <p:cNvSpPr/>
            <p:nvPr/>
          </p:nvSpPr>
          <p:spPr>
            <a:xfrm>
              <a:off x="732047" y="569773"/>
              <a:ext cx="36766" cy="36182"/>
            </a:xfrm>
            <a:custGeom>
              <a:avLst/>
              <a:gdLst/>
              <a:ahLst/>
              <a:cxnLst/>
              <a:rect l="l" t="t" r="r" b="b"/>
              <a:pathLst>
                <a:path w="36766" h="36182" extrusionOk="0">
                  <a:moveTo>
                    <a:pt x="18383" y="0"/>
                  </a:moveTo>
                  <a:cubicBezTo>
                    <a:pt x="28575" y="0"/>
                    <a:pt x="36767" y="8061"/>
                    <a:pt x="36767" y="18091"/>
                  </a:cubicBezTo>
                  <a:cubicBezTo>
                    <a:pt x="36767" y="28121"/>
                    <a:pt x="28575" y="36183"/>
                    <a:pt x="18383" y="36183"/>
                  </a:cubicBezTo>
                  <a:cubicBezTo>
                    <a:pt x="8192" y="36183"/>
                    <a:pt x="0" y="28121"/>
                    <a:pt x="0" y="18091"/>
                  </a:cubicBezTo>
                  <a:cubicBezTo>
                    <a:pt x="0" y="8061"/>
                    <a:pt x="8192" y="0"/>
                    <a:pt x="18383" y="0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0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g2b8c484956b_2_230"/>
            <p:cNvSpPr/>
            <p:nvPr/>
          </p:nvSpPr>
          <p:spPr>
            <a:xfrm>
              <a:off x="615747" y="472098"/>
              <a:ext cx="98202" cy="132170"/>
            </a:xfrm>
            <a:custGeom>
              <a:avLst/>
              <a:gdLst/>
              <a:ahLst/>
              <a:cxnLst/>
              <a:rect l="l" t="t" r="r" b="b"/>
              <a:pathLst>
                <a:path w="98202" h="132170" extrusionOk="0">
                  <a:moveTo>
                    <a:pt x="34004" y="27559"/>
                  </a:moveTo>
                  <a:lnTo>
                    <a:pt x="34004" y="52400"/>
                  </a:lnTo>
                  <a:lnTo>
                    <a:pt x="89630" y="52400"/>
                  </a:lnTo>
                  <a:lnTo>
                    <a:pt x="89630" y="77146"/>
                  </a:lnTo>
                  <a:lnTo>
                    <a:pt x="34004" y="77146"/>
                  </a:lnTo>
                  <a:lnTo>
                    <a:pt x="34004" y="104705"/>
                  </a:lnTo>
                  <a:lnTo>
                    <a:pt x="98203" y="104705"/>
                  </a:lnTo>
                  <a:lnTo>
                    <a:pt x="98203" y="132171"/>
                  </a:lnTo>
                  <a:lnTo>
                    <a:pt x="0" y="132171"/>
                  </a:lnTo>
                  <a:lnTo>
                    <a:pt x="0" y="0"/>
                  </a:lnTo>
                  <a:lnTo>
                    <a:pt x="97250" y="0"/>
                  </a:lnTo>
                  <a:lnTo>
                    <a:pt x="97250" y="27559"/>
                  </a:lnTo>
                  <a:lnTo>
                    <a:pt x="34004" y="27559"/>
                  </a:lnTo>
                  <a:close/>
                </a:path>
              </a:pathLst>
            </a:custGeom>
            <a:solidFill>
              <a:srgbClr val="006EB7"/>
            </a:solidFill>
            <a:ln>
              <a:noFill/>
            </a:ln>
          </p:spPr>
          <p:txBody>
            <a:bodyPr spcFirstLastPara="1" wrap="square" lIns="0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g2b8c484956b_2_230"/>
            <p:cNvSpPr/>
            <p:nvPr/>
          </p:nvSpPr>
          <p:spPr>
            <a:xfrm>
              <a:off x="788054" y="472098"/>
              <a:ext cx="86487" cy="132170"/>
            </a:xfrm>
            <a:custGeom>
              <a:avLst/>
              <a:gdLst/>
              <a:ahLst/>
              <a:cxnLst/>
              <a:rect l="l" t="t" r="r" b="b"/>
              <a:pathLst>
                <a:path w="86487" h="132170" extrusionOk="0">
                  <a:moveTo>
                    <a:pt x="34004" y="0"/>
                  </a:moveTo>
                  <a:lnTo>
                    <a:pt x="34004" y="104705"/>
                  </a:lnTo>
                  <a:lnTo>
                    <a:pt x="86487" y="104705"/>
                  </a:lnTo>
                  <a:lnTo>
                    <a:pt x="86487" y="132171"/>
                  </a:lnTo>
                  <a:lnTo>
                    <a:pt x="0" y="132171"/>
                  </a:lnTo>
                  <a:lnTo>
                    <a:pt x="0" y="0"/>
                  </a:lnTo>
                  <a:lnTo>
                    <a:pt x="34004" y="0"/>
                  </a:lnTo>
                  <a:close/>
                </a:path>
              </a:pathLst>
            </a:custGeom>
            <a:solidFill>
              <a:srgbClr val="006EB7"/>
            </a:solidFill>
            <a:ln>
              <a:noFill/>
            </a:ln>
          </p:spPr>
          <p:txBody>
            <a:bodyPr spcFirstLastPara="1" wrap="square" lIns="0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g2b8c484956b_2_230"/>
            <p:cNvSpPr/>
            <p:nvPr/>
          </p:nvSpPr>
          <p:spPr>
            <a:xfrm>
              <a:off x="884066" y="498251"/>
              <a:ext cx="107060" cy="107236"/>
            </a:xfrm>
            <a:custGeom>
              <a:avLst/>
              <a:gdLst/>
              <a:ahLst/>
              <a:cxnLst/>
              <a:rect l="l" t="t" r="r" b="b"/>
              <a:pathLst>
                <a:path w="107060" h="107236" extrusionOk="0">
                  <a:moveTo>
                    <a:pt x="30194" y="41526"/>
                  </a:moveTo>
                  <a:lnTo>
                    <a:pt x="77343" y="41526"/>
                  </a:lnTo>
                  <a:lnTo>
                    <a:pt x="77343" y="37964"/>
                  </a:lnTo>
                  <a:cubicBezTo>
                    <a:pt x="77152" y="24278"/>
                    <a:pt x="71152" y="21747"/>
                    <a:pt x="53721" y="21747"/>
                  </a:cubicBezTo>
                  <a:cubicBezTo>
                    <a:pt x="36290" y="21747"/>
                    <a:pt x="30099" y="24372"/>
                    <a:pt x="30099" y="41526"/>
                  </a:cubicBezTo>
                  <a:close/>
                  <a:moveTo>
                    <a:pt x="107061" y="73022"/>
                  </a:moveTo>
                  <a:lnTo>
                    <a:pt x="107061" y="74616"/>
                  </a:lnTo>
                  <a:cubicBezTo>
                    <a:pt x="107061" y="98706"/>
                    <a:pt x="91249" y="107236"/>
                    <a:pt x="56293" y="107236"/>
                  </a:cubicBezTo>
                  <a:cubicBezTo>
                    <a:pt x="13145" y="107236"/>
                    <a:pt x="0" y="97113"/>
                    <a:pt x="0" y="53056"/>
                  </a:cubicBezTo>
                  <a:cubicBezTo>
                    <a:pt x="0" y="8999"/>
                    <a:pt x="14859" y="0"/>
                    <a:pt x="53721" y="0"/>
                  </a:cubicBezTo>
                  <a:cubicBezTo>
                    <a:pt x="92583" y="0"/>
                    <a:pt x="106966" y="10311"/>
                    <a:pt x="106966" y="49681"/>
                  </a:cubicBezTo>
                  <a:lnTo>
                    <a:pt x="106966" y="58868"/>
                  </a:lnTo>
                  <a:lnTo>
                    <a:pt x="30099" y="58868"/>
                  </a:lnTo>
                  <a:lnTo>
                    <a:pt x="30099" y="63179"/>
                  </a:lnTo>
                  <a:cubicBezTo>
                    <a:pt x="30099" y="81177"/>
                    <a:pt x="37528" y="85864"/>
                    <a:pt x="54578" y="85864"/>
                  </a:cubicBezTo>
                  <a:cubicBezTo>
                    <a:pt x="69437" y="85864"/>
                    <a:pt x="76676" y="83427"/>
                    <a:pt x="77248" y="73022"/>
                  </a:cubicBezTo>
                  <a:lnTo>
                    <a:pt x="106966" y="73022"/>
                  </a:lnTo>
                  <a:close/>
                </a:path>
              </a:pathLst>
            </a:custGeom>
            <a:solidFill>
              <a:srgbClr val="006EB7"/>
            </a:solidFill>
            <a:ln>
              <a:noFill/>
            </a:ln>
          </p:spPr>
          <p:txBody>
            <a:bodyPr spcFirstLastPara="1" wrap="square" lIns="0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g2b8c484956b_2_230"/>
            <p:cNvSpPr/>
            <p:nvPr/>
          </p:nvSpPr>
          <p:spPr>
            <a:xfrm>
              <a:off x="1137431" y="472098"/>
              <a:ext cx="30384" cy="132170"/>
            </a:xfrm>
            <a:custGeom>
              <a:avLst/>
              <a:gdLst/>
              <a:ahLst/>
              <a:cxnLst/>
              <a:rect l="l" t="t" r="r" b="b"/>
              <a:pathLst>
                <a:path w="30384" h="132170" extrusionOk="0">
                  <a:moveTo>
                    <a:pt x="0" y="0"/>
                  </a:moveTo>
                  <a:lnTo>
                    <a:pt x="30385" y="0"/>
                  </a:lnTo>
                  <a:lnTo>
                    <a:pt x="30385" y="132171"/>
                  </a:lnTo>
                  <a:lnTo>
                    <a:pt x="0" y="132171"/>
                  </a:lnTo>
                  <a:close/>
                </a:path>
              </a:pathLst>
            </a:custGeom>
            <a:solidFill>
              <a:srgbClr val="006EB7"/>
            </a:solidFill>
            <a:ln>
              <a:noFill/>
            </a:ln>
          </p:spPr>
          <p:txBody>
            <a:bodyPr spcFirstLastPara="1" wrap="square" lIns="0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g2b8c484956b_2_230"/>
            <p:cNvSpPr/>
            <p:nvPr/>
          </p:nvSpPr>
          <p:spPr>
            <a:xfrm>
              <a:off x="1011225" y="498157"/>
              <a:ext cx="105346" cy="107236"/>
            </a:xfrm>
            <a:custGeom>
              <a:avLst/>
              <a:gdLst/>
              <a:ahLst/>
              <a:cxnLst/>
              <a:rect l="l" t="t" r="r" b="b"/>
              <a:pathLst>
                <a:path w="105346" h="107236" extrusionOk="0">
                  <a:moveTo>
                    <a:pt x="54197" y="84271"/>
                  </a:moveTo>
                  <a:cubicBezTo>
                    <a:pt x="69247" y="84271"/>
                    <a:pt x="75533" y="81083"/>
                    <a:pt x="75819" y="67866"/>
                  </a:cubicBezTo>
                  <a:lnTo>
                    <a:pt x="105347" y="67866"/>
                  </a:lnTo>
                  <a:cubicBezTo>
                    <a:pt x="105251" y="98612"/>
                    <a:pt x="91059" y="107236"/>
                    <a:pt x="52388" y="107236"/>
                  </a:cubicBezTo>
                  <a:cubicBezTo>
                    <a:pt x="13716" y="107236"/>
                    <a:pt x="0" y="95707"/>
                    <a:pt x="0" y="53618"/>
                  </a:cubicBezTo>
                  <a:cubicBezTo>
                    <a:pt x="0" y="11530"/>
                    <a:pt x="13716" y="0"/>
                    <a:pt x="52388" y="0"/>
                  </a:cubicBezTo>
                  <a:cubicBezTo>
                    <a:pt x="91059" y="0"/>
                    <a:pt x="105156" y="8530"/>
                    <a:pt x="105347" y="38995"/>
                  </a:cubicBezTo>
                  <a:lnTo>
                    <a:pt x="75819" y="38995"/>
                  </a:lnTo>
                  <a:cubicBezTo>
                    <a:pt x="75438" y="26153"/>
                    <a:pt x="69152" y="22966"/>
                    <a:pt x="54197" y="22966"/>
                  </a:cubicBezTo>
                  <a:cubicBezTo>
                    <a:pt x="36100" y="22966"/>
                    <a:pt x="30766" y="26247"/>
                    <a:pt x="30766" y="53618"/>
                  </a:cubicBezTo>
                  <a:cubicBezTo>
                    <a:pt x="30766" y="80990"/>
                    <a:pt x="36100" y="84271"/>
                    <a:pt x="54197" y="84271"/>
                  </a:cubicBezTo>
                  <a:close/>
                </a:path>
              </a:pathLst>
            </a:custGeom>
            <a:solidFill>
              <a:srgbClr val="006EB7"/>
            </a:solidFill>
            <a:ln>
              <a:noFill/>
            </a:ln>
          </p:spPr>
          <p:txBody>
            <a:bodyPr spcFirstLastPara="1" wrap="square" lIns="0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g2b8c484956b_2_230"/>
            <p:cNvSpPr/>
            <p:nvPr/>
          </p:nvSpPr>
          <p:spPr>
            <a:xfrm>
              <a:off x="1190390" y="498251"/>
              <a:ext cx="107060" cy="107236"/>
            </a:xfrm>
            <a:custGeom>
              <a:avLst/>
              <a:gdLst/>
              <a:ahLst/>
              <a:cxnLst/>
              <a:rect l="l" t="t" r="r" b="b"/>
              <a:pathLst>
                <a:path w="107060" h="107236" extrusionOk="0">
                  <a:moveTo>
                    <a:pt x="30194" y="41526"/>
                  </a:moveTo>
                  <a:lnTo>
                    <a:pt x="77343" y="41526"/>
                  </a:lnTo>
                  <a:lnTo>
                    <a:pt x="77343" y="37964"/>
                  </a:lnTo>
                  <a:cubicBezTo>
                    <a:pt x="77152" y="24278"/>
                    <a:pt x="71152" y="21747"/>
                    <a:pt x="53721" y="21747"/>
                  </a:cubicBezTo>
                  <a:cubicBezTo>
                    <a:pt x="36290" y="21747"/>
                    <a:pt x="30099" y="24372"/>
                    <a:pt x="30099" y="41526"/>
                  </a:cubicBezTo>
                  <a:close/>
                  <a:moveTo>
                    <a:pt x="107061" y="73022"/>
                  </a:moveTo>
                  <a:lnTo>
                    <a:pt x="107061" y="74616"/>
                  </a:lnTo>
                  <a:cubicBezTo>
                    <a:pt x="107061" y="98706"/>
                    <a:pt x="91250" y="107236"/>
                    <a:pt x="56293" y="107236"/>
                  </a:cubicBezTo>
                  <a:cubicBezTo>
                    <a:pt x="13144" y="107236"/>
                    <a:pt x="0" y="97113"/>
                    <a:pt x="0" y="53056"/>
                  </a:cubicBezTo>
                  <a:cubicBezTo>
                    <a:pt x="0" y="8999"/>
                    <a:pt x="14859" y="0"/>
                    <a:pt x="53721" y="0"/>
                  </a:cubicBezTo>
                  <a:cubicBezTo>
                    <a:pt x="92583" y="0"/>
                    <a:pt x="106966" y="10311"/>
                    <a:pt x="106966" y="49681"/>
                  </a:cubicBezTo>
                  <a:lnTo>
                    <a:pt x="106966" y="58868"/>
                  </a:lnTo>
                  <a:lnTo>
                    <a:pt x="30099" y="58868"/>
                  </a:lnTo>
                  <a:lnTo>
                    <a:pt x="30099" y="63179"/>
                  </a:lnTo>
                  <a:cubicBezTo>
                    <a:pt x="30099" y="81177"/>
                    <a:pt x="37529" y="85864"/>
                    <a:pt x="54578" y="85864"/>
                  </a:cubicBezTo>
                  <a:cubicBezTo>
                    <a:pt x="69437" y="85864"/>
                    <a:pt x="76676" y="83427"/>
                    <a:pt x="77248" y="73022"/>
                  </a:cubicBezTo>
                  <a:lnTo>
                    <a:pt x="106966" y="73022"/>
                  </a:lnTo>
                  <a:close/>
                </a:path>
              </a:pathLst>
            </a:custGeom>
            <a:solidFill>
              <a:srgbClr val="006EB7"/>
            </a:solidFill>
            <a:ln>
              <a:noFill/>
            </a:ln>
          </p:spPr>
          <p:txBody>
            <a:bodyPr spcFirstLastPara="1" wrap="square" lIns="0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g2b8c484956b_2_230"/>
            <p:cNvSpPr/>
            <p:nvPr/>
          </p:nvSpPr>
          <p:spPr>
            <a:xfrm>
              <a:off x="1391082" y="498157"/>
              <a:ext cx="105346" cy="107236"/>
            </a:xfrm>
            <a:custGeom>
              <a:avLst/>
              <a:gdLst/>
              <a:ahLst/>
              <a:cxnLst/>
              <a:rect l="l" t="t" r="r" b="b"/>
              <a:pathLst>
                <a:path w="105346" h="107236" extrusionOk="0">
                  <a:moveTo>
                    <a:pt x="54197" y="84271"/>
                  </a:moveTo>
                  <a:cubicBezTo>
                    <a:pt x="69247" y="84271"/>
                    <a:pt x="75533" y="81083"/>
                    <a:pt x="75819" y="67866"/>
                  </a:cubicBezTo>
                  <a:lnTo>
                    <a:pt x="105346" y="67866"/>
                  </a:lnTo>
                  <a:cubicBezTo>
                    <a:pt x="105251" y="98612"/>
                    <a:pt x="91059" y="107236"/>
                    <a:pt x="52388" y="107236"/>
                  </a:cubicBezTo>
                  <a:cubicBezTo>
                    <a:pt x="13716" y="107236"/>
                    <a:pt x="0" y="95707"/>
                    <a:pt x="0" y="53618"/>
                  </a:cubicBezTo>
                  <a:cubicBezTo>
                    <a:pt x="0" y="11530"/>
                    <a:pt x="13716" y="0"/>
                    <a:pt x="52388" y="0"/>
                  </a:cubicBezTo>
                  <a:cubicBezTo>
                    <a:pt x="91059" y="0"/>
                    <a:pt x="105156" y="8530"/>
                    <a:pt x="105346" y="38995"/>
                  </a:cubicBezTo>
                  <a:lnTo>
                    <a:pt x="75819" y="38995"/>
                  </a:lnTo>
                  <a:cubicBezTo>
                    <a:pt x="75438" y="26153"/>
                    <a:pt x="69152" y="22966"/>
                    <a:pt x="54197" y="22966"/>
                  </a:cubicBezTo>
                  <a:cubicBezTo>
                    <a:pt x="36100" y="22966"/>
                    <a:pt x="30766" y="26247"/>
                    <a:pt x="30766" y="53618"/>
                  </a:cubicBezTo>
                  <a:cubicBezTo>
                    <a:pt x="30766" y="80990"/>
                    <a:pt x="36100" y="84271"/>
                    <a:pt x="54197" y="84271"/>
                  </a:cubicBezTo>
                  <a:close/>
                </a:path>
              </a:pathLst>
            </a:custGeom>
            <a:solidFill>
              <a:srgbClr val="006EB7"/>
            </a:solidFill>
            <a:ln>
              <a:noFill/>
            </a:ln>
          </p:spPr>
          <p:txBody>
            <a:bodyPr spcFirstLastPara="1" wrap="square" lIns="0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g2b8c484956b_2_230"/>
            <p:cNvSpPr/>
            <p:nvPr/>
          </p:nvSpPr>
          <p:spPr>
            <a:xfrm>
              <a:off x="1320026" y="498251"/>
              <a:ext cx="63436" cy="106111"/>
            </a:xfrm>
            <a:custGeom>
              <a:avLst/>
              <a:gdLst/>
              <a:ahLst/>
              <a:cxnLst/>
              <a:rect l="l" t="t" r="r" b="b"/>
              <a:pathLst>
                <a:path w="63436" h="106111" extrusionOk="0">
                  <a:moveTo>
                    <a:pt x="63436" y="27090"/>
                  </a:moveTo>
                  <a:cubicBezTo>
                    <a:pt x="63436" y="27090"/>
                    <a:pt x="56007" y="27090"/>
                    <a:pt x="55054" y="27090"/>
                  </a:cubicBezTo>
                  <a:cubicBezTo>
                    <a:pt x="38386" y="27090"/>
                    <a:pt x="30385" y="36652"/>
                    <a:pt x="30385" y="57368"/>
                  </a:cubicBezTo>
                  <a:lnTo>
                    <a:pt x="30385" y="106112"/>
                  </a:lnTo>
                  <a:lnTo>
                    <a:pt x="0" y="106112"/>
                  </a:lnTo>
                  <a:lnTo>
                    <a:pt x="0" y="1875"/>
                  </a:lnTo>
                  <a:lnTo>
                    <a:pt x="30385" y="1875"/>
                  </a:lnTo>
                  <a:lnTo>
                    <a:pt x="30385" y="17435"/>
                  </a:lnTo>
                  <a:cubicBezTo>
                    <a:pt x="37719" y="5624"/>
                    <a:pt x="47149" y="187"/>
                    <a:pt x="59817" y="0"/>
                  </a:cubicBezTo>
                  <a:lnTo>
                    <a:pt x="63436" y="0"/>
                  </a:lnTo>
                  <a:lnTo>
                    <a:pt x="63436" y="27090"/>
                  </a:lnTo>
                  <a:close/>
                </a:path>
              </a:pathLst>
            </a:custGeom>
            <a:solidFill>
              <a:srgbClr val="006EB7"/>
            </a:solidFill>
            <a:ln>
              <a:noFill/>
            </a:ln>
          </p:spPr>
          <p:txBody>
            <a:bodyPr spcFirstLastPara="1" wrap="square" lIns="0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g2b8c484956b_2_230"/>
            <p:cNvSpPr/>
            <p:nvPr/>
          </p:nvSpPr>
          <p:spPr>
            <a:xfrm>
              <a:off x="1598155" y="472098"/>
              <a:ext cx="106203" cy="132264"/>
            </a:xfrm>
            <a:custGeom>
              <a:avLst/>
              <a:gdLst/>
              <a:ahLst/>
              <a:cxnLst/>
              <a:rect l="l" t="t" r="r" b="b"/>
              <a:pathLst>
                <a:path w="106203" h="132264" extrusionOk="0">
                  <a:moveTo>
                    <a:pt x="95" y="18091"/>
                  </a:moveTo>
                  <a:lnTo>
                    <a:pt x="95" y="0"/>
                  </a:lnTo>
                  <a:lnTo>
                    <a:pt x="57436" y="0"/>
                  </a:lnTo>
                  <a:lnTo>
                    <a:pt x="57436" y="18091"/>
                  </a:lnTo>
                  <a:cubicBezTo>
                    <a:pt x="51054" y="19779"/>
                    <a:pt x="45815" y="25216"/>
                    <a:pt x="45815" y="32996"/>
                  </a:cubicBezTo>
                  <a:lnTo>
                    <a:pt x="45815" y="108267"/>
                  </a:lnTo>
                  <a:lnTo>
                    <a:pt x="67627" y="108267"/>
                  </a:lnTo>
                  <a:cubicBezTo>
                    <a:pt x="78677" y="108267"/>
                    <a:pt x="88106" y="101612"/>
                    <a:pt x="92107" y="92238"/>
                  </a:cubicBezTo>
                  <a:lnTo>
                    <a:pt x="106204" y="92238"/>
                  </a:lnTo>
                  <a:cubicBezTo>
                    <a:pt x="106204" y="92238"/>
                    <a:pt x="106204" y="132264"/>
                    <a:pt x="106204" y="132264"/>
                  </a:cubicBezTo>
                  <a:lnTo>
                    <a:pt x="0" y="132264"/>
                  </a:lnTo>
                  <a:lnTo>
                    <a:pt x="0" y="108924"/>
                  </a:lnTo>
                  <a:cubicBezTo>
                    <a:pt x="6668" y="107330"/>
                    <a:pt x="11621" y="101143"/>
                    <a:pt x="11621" y="94301"/>
                  </a:cubicBezTo>
                  <a:lnTo>
                    <a:pt x="11621" y="33558"/>
                  </a:lnTo>
                  <a:cubicBezTo>
                    <a:pt x="11621" y="24934"/>
                    <a:pt x="6191" y="19779"/>
                    <a:pt x="0" y="18185"/>
                  </a:cubicBezTo>
                  <a:close/>
                </a:path>
              </a:pathLst>
            </a:custGeom>
            <a:solidFill>
              <a:srgbClr val="006EB7"/>
            </a:solidFill>
            <a:ln>
              <a:noFill/>
            </a:ln>
          </p:spPr>
          <p:txBody>
            <a:bodyPr spcFirstLastPara="1" wrap="square" lIns="0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g2b8c484956b_2_230"/>
            <p:cNvSpPr/>
            <p:nvPr/>
          </p:nvSpPr>
          <p:spPr>
            <a:xfrm>
              <a:off x="1525384" y="397108"/>
              <a:ext cx="271652" cy="267341"/>
            </a:xfrm>
            <a:custGeom>
              <a:avLst/>
              <a:gdLst/>
              <a:ahLst/>
              <a:cxnLst/>
              <a:rect l="l" t="t" r="r" b="b"/>
              <a:pathLst>
                <a:path w="271652" h="267341" extrusionOk="0">
                  <a:moveTo>
                    <a:pt x="28194" y="133671"/>
                  </a:moveTo>
                  <a:cubicBezTo>
                    <a:pt x="28194" y="192163"/>
                    <a:pt x="76391" y="239595"/>
                    <a:pt x="135827" y="239595"/>
                  </a:cubicBezTo>
                  <a:cubicBezTo>
                    <a:pt x="195263" y="239595"/>
                    <a:pt x="243459" y="192163"/>
                    <a:pt x="243459" y="133671"/>
                  </a:cubicBezTo>
                  <a:cubicBezTo>
                    <a:pt x="243459" y="75178"/>
                    <a:pt x="195263" y="27746"/>
                    <a:pt x="135827" y="27746"/>
                  </a:cubicBezTo>
                  <a:cubicBezTo>
                    <a:pt x="76391" y="27746"/>
                    <a:pt x="28194" y="75178"/>
                    <a:pt x="28194" y="133671"/>
                  </a:cubicBezTo>
                  <a:close/>
                  <a:moveTo>
                    <a:pt x="0" y="133671"/>
                  </a:moveTo>
                  <a:cubicBezTo>
                    <a:pt x="0" y="59899"/>
                    <a:pt x="60770" y="0"/>
                    <a:pt x="135827" y="0"/>
                  </a:cubicBezTo>
                  <a:cubicBezTo>
                    <a:pt x="210884" y="0"/>
                    <a:pt x="271653" y="59805"/>
                    <a:pt x="271653" y="133671"/>
                  </a:cubicBezTo>
                  <a:cubicBezTo>
                    <a:pt x="271653" y="207536"/>
                    <a:pt x="210884" y="267341"/>
                    <a:pt x="135827" y="267341"/>
                  </a:cubicBezTo>
                  <a:cubicBezTo>
                    <a:pt x="60770" y="267341"/>
                    <a:pt x="0" y="207536"/>
                    <a:pt x="0" y="133671"/>
                  </a:cubicBezTo>
                  <a:close/>
                </a:path>
              </a:pathLst>
            </a:custGeom>
            <a:solidFill>
              <a:srgbClr val="006EB7"/>
            </a:solidFill>
            <a:ln>
              <a:noFill/>
            </a:ln>
          </p:spPr>
          <p:txBody>
            <a:bodyPr spcFirstLastPara="1" wrap="square" lIns="0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g2b8c484956b_2_230"/>
            <p:cNvSpPr/>
            <p:nvPr/>
          </p:nvSpPr>
          <p:spPr>
            <a:xfrm>
              <a:off x="1630255" y="447070"/>
              <a:ext cx="118871" cy="135170"/>
            </a:xfrm>
            <a:custGeom>
              <a:avLst/>
              <a:gdLst/>
              <a:ahLst/>
              <a:cxnLst/>
              <a:rect l="l" t="t" r="r" b="b"/>
              <a:pathLst>
                <a:path w="118871" h="135170" extrusionOk="0">
                  <a:moveTo>
                    <a:pt x="0" y="14061"/>
                  </a:moveTo>
                  <a:cubicBezTo>
                    <a:pt x="12383" y="5156"/>
                    <a:pt x="27527" y="0"/>
                    <a:pt x="44006" y="0"/>
                  </a:cubicBezTo>
                  <a:cubicBezTo>
                    <a:pt x="85344" y="0"/>
                    <a:pt x="118872" y="32996"/>
                    <a:pt x="118872" y="73678"/>
                  </a:cubicBezTo>
                  <a:cubicBezTo>
                    <a:pt x="118872" y="99362"/>
                    <a:pt x="105537" y="121953"/>
                    <a:pt x="85249" y="135170"/>
                  </a:cubicBezTo>
                  <a:lnTo>
                    <a:pt x="85249" y="106299"/>
                  </a:lnTo>
                  <a:lnTo>
                    <a:pt x="52864" y="106299"/>
                  </a:lnTo>
                  <a:cubicBezTo>
                    <a:pt x="52864" y="106299"/>
                    <a:pt x="49435" y="122516"/>
                    <a:pt x="35623" y="122516"/>
                  </a:cubicBezTo>
                  <a:lnTo>
                    <a:pt x="24860" y="122516"/>
                  </a:lnTo>
                  <a:lnTo>
                    <a:pt x="24860" y="61867"/>
                  </a:lnTo>
                  <a:cubicBezTo>
                    <a:pt x="24860" y="55587"/>
                    <a:pt x="30099" y="50525"/>
                    <a:pt x="36481" y="50244"/>
                  </a:cubicBezTo>
                  <a:lnTo>
                    <a:pt x="36481" y="14248"/>
                  </a:lnTo>
                  <a:cubicBezTo>
                    <a:pt x="36481" y="14248"/>
                    <a:pt x="0" y="14248"/>
                    <a:pt x="0" y="14248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0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32" name="Google Shape;332;g2b8c484956b_2_230"/>
          <p:cNvCxnSpPr/>
          <p:nvPr/>
        </p:nvCxnSpPr>
        <p:spPr>
          <a:xfrm>
            <a:off x="702000" y="2797037"/>
            <a:ext cx="621000" cy="0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33" name="Google Shape;333;g2b8c484956b_2_230"/>
          <p:cNvSpPr txBox="1">
            <a:spLocks noGrp="1"/>
          </p:cNvSpPr>
          <p:nvPr>
            <p:ph type="subTitle" idx="1"/>
          </p:nvPr>
        </p:nvSpPr>
        <p:spPr>
          <a:xfrm>
            <a:off x="702000" y="3896738"/>
            <a:ext cx="3739800" cy="3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chivo SemiBold"/>
              <a:buNone/>
              <a:defRPr sz="1500" i="0">
                <a:solidFill>
                  <a:schemeClr val="lt1"/>
                </a:solidFill>
                <a:latin typeface="Archivo SemiBold"/>
                <a:ea typeface="Archivo SemiBold"/>
                <a:cs typeface="Archivo SemiBold"/>
                <a:sym typeface="Archivo SemiBold"/>
              </a:defRPr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Font typeface="Archivo SemiBold"/>
              <a:buNone/>
              <a:defRPr sz="1500">
                <a:latin typeface="Archivo SemiBold"/>
                <a:ea typeface="Archivo SemiBold"/>
                <a:cs typeface="Archivo SemiBold"/>
                <a:sym typeface="Archivo SemiBold"/>
              </a:defRPr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Archivo SemiBold"/>
              <a:buNone/>
              <a:defRPr sz="1400">
                <a:latin typeface="Archivo SemiBold"/>
                <a:ea typeface="Archivo SemiBold"/>
                <a:cs typeface="Archivo SemiBold"/>
                <a:sym typeface="Archivo SemiBold"/>
              </a:defRPr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Font typeface="Archivo SemiBold"/>
              <a:buNone/>
              <a:defRPr sz="1200">
                <a:latin typeface="Archivo SemiBold"/>
                <a:ea typeface="Archivo SemiBold"/>
                <a:cs typeface="Archivo SemiBold"/>
                <a:sym typeface="Archivo SemiBold"/>
              </a:defRPr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Font typeface="Archivo SemiBold"/>
              <a:buNone/>
              <a:defRPr sz="1200">
                <a:latin typeface="Archivo SemiBold"/>
                <a:ea typeface="Archivo SemiBold"/>
                <a:cs typeface="Archivo SemiBold"/>
                <a:sym typeface="Archivo SemiBold"/>
              </a:defRPr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chivo SemiBold"/>
              <a:buNone/>
              <a:defRPr sz="1200">
                <a:latin typeface="Archivo SemiBold"/>
                <a:ea typeface="Archivo SemiBold"/>
                <a:cs typeface="Archivo SemiBold"/>
                <a:sym typeface="Archivo SemiBold"/>
              </a:defRPr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chivo SemiBold"/>
              <a:buNone/>
              <a:defRPr sz="1200">
                <a:latin typeface="Archivo SemiBold"/>
                <a:ea typeface="Archivo SemiBold"/>
                <a:cs typeface="Archivo SemiBold"/>
                <a:sym typeface="Archivo SemiBold"/>
              </a:defRPr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chivo SemiBold"/>
              <a:buNone/>
              <a:defRPr sz="1200">
                <a:latin typeface="Archivo SemiBold"/>
                <a:ea typeface="Archivo SemiBold"/>
                <a:cs typeface="Archivo SemiBold"/>
                <a:sym typeface="Archivo SemiBold"/>
              </a:defRPr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chivo SemiBold"/>
              <a:buNone/>
              <a:defRPr sz="1200">
                <a:latin typeface="Archivo SemiBold"/>
                <a:ea typeface="Archivo SemiBold"/>
                <a:cs typeface="Archivo SemiBold"/>
                <a:sym typeface="Archivo SemiBold"/>
              </a:defRPr>
            </a:lvl9pPr>
          </a:lstStyle>
          <a:p>
            <a:endParaRPr/>
          </a:p>
        </p:txBody>
      </p:sp>
      <p:sp>
        <p:nvSpPr>
          <p:cNvPr id="334" name="Google Shape;334;g2b8c484956b_2_230"/>
          <p:cNvSpPr/>
          <p:nvPr/>
        </p:nvSpPr>
        <p:spPr>
          <a:xfrm>
            <a:off x="4982531" y="120563"/>
            <a:ext cx="2750100" cy="2750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g2b8c484956b_2_230"/>
          <p:cNvSpPr>
            <a:spLocks noGrp="1"/>
          </p:cNvSpPr>
          <p:nvPr>
            <p:ph type="pic" idx="2"/>
          </p:nvPr>
        </p:nvSpPr>
        <p:spPr>
          <a:xfrm>
            <a:off x="5025806" y="429300"/>
            <a:ext cx="1766400" cy="1766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336" name="Google Shape;336;g2b8c484956b_2_2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70000">
            <a:off x="1907601" y="318768"/>
            <a:ext cx="881854" cy="99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txt + img">
  <p:cSld name="Contenu txt + img"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2b8c484956b_2_293"/>
          <p:cNvSpPr txBox="1">
            <a:spLocks noGrp="1"/>
          </p:cNvSpPr>
          <p:nvPr>
            <p:ph type="title"/>
          </p:nvPr>
        </p:nvSpPr>
        <p:spPr>
          <a:xfrm>
            <a:off x="4184999" y="257239"/>
            <a:ext cx="4717200" cy="8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g2b8c484956b_2_293"/>
          <p:cNvSpPr txBox="1">
            <a:spLocks noGrp="1"/>
          </p:cNvSpPr>
          <p:nvPr>
            <p:ph type="sldNum" idx="12"/>
          </p:nvPr>
        </p:nvSpPr>
        <p:spPr>
          <a:xfrm>
            <a:off x="354330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340" name="Google Shape;340;g2b8c484956b_2_293"/>
          <p:cNvSpPr/>
          <p:nvPr/>
        </p:nvSpPr>
        <p:spPr>
          <a:xfrm>
            <a:off x="-129600" y="540000"/>
            <a:ext cx="3915000" cy="3915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g2b8c484956b_2_293"/>
          <p:cNvSpPr>
            <a:spLocks noGrp="1"/>
          </p:cNvSpPr>
          <p:nvPr>
            <p:ph type="pic" idx="2"/>
          </p:nvPr>
        </p:nvSpPr>
        <p:spPr>
          <a:xfrm>
            <a:off x="-81000" y="904500"/>
            <a:ext cx="2632500" cy="2632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grpSp>
        <p:nvGrpSpPr>
          <p:cNvPr id="342" name="Google Shape;342;g2b8c484956b_2_293"/>
          <p:cNvGrpSpPr/>
          <p:nvPr/>
        </p:nvGrpSpPr>
        <p:grpSpPr>
          <a:xfrm>
            <a:off x="8087165" y="4818357"/>
            <a:ext cx="777591" cy="159239"/>
            <a:chOff x="10512000" y="6335872"/>
            <a:chExt cx="1386327" cy="283899"/>
          </a:xfrm>
        </p:grpSpPr>
        <p:sp>
          <p:nvSpPr>
            <p:cNvPr id="343" name="Google Shape;343;g2b8c484956b_2_293"/>
            <p:cNvSpPr/>
            <p:nvPr/>
          </p:nvSpPr>
          <p:spPr>
            <a:xfrm>
              <a:off x="10748927" y="6336000"/>
              <a:ext cx="183841" cy="179015"/>
            </a:xfrm>
            <a:custGeom>
              <a:avLst/>
              <a:gdLst/>
              <a:ahLst/>
              <a:cxnLst/>
              <a:rect l="l" t="t" r="r" b="b"/>
              <a:pathLst>
                <a:path w="183841" h="179015" extrusionOk="0">
                  <a:moveTo>
                    <a:pt x="183841" y="171105"/>
                  </a:moveTo>
                  <a:cubicBezTo>
                    <a:pt x="151545" y="178505"/>
                    <a:pt x="127486" y="179016"/>
                    <a:pt x="109834" y="179016"/>
                  </a:cubicBezTo>
                  <a:cubicBezTo>
                    <a:pt x="58840" y="179016"/>
                    <a:pt x="0" y="155666"/>
                    <a:pt x="0" y="90210"/>
                  </a:cubicBezTo>
                  <a:cubicBezTo>
                    <a:pt x="0" y="24753"/>
                    <a:pt x="50733" y="0"/>
                    <a:pt x="120817" y="0"/>
                  </a:cubicBezTo>
                  <a:cubicBezTo>
                    <a:pt x="133370" y="0"/>
                    <a:pt x="160044" y="1276"/>
                    <a:pt x="178611" y="7656"/>
                  </a:cubicBezTo>
                  <a:lnTo>
                    <a:pt x="174558" y="45296"/>
                  </a:lnTo>
                  <a:cubicBezTo>
                    <a:pt x="158736" y="36875"/>
                    <a:pt x="140038" y="34195"/>
                    <a:pt x="128009" y="34195"/>
                  </a:cubicBezTo>
                  <a:cubicBezTo>
                    <a:pt x="86690" y="34195"/>
                    <a:pt x="52694" y="49762"/>
                    <a:pt x="52694" y="90210"/>
                  </a:cubicBezTo>
                  <a:cubicBezTo>
                    <a:pt x="52694" y="124150"/>
                    <a:pt x="79237" y="144693"/>
                    <a:pt x="116502" y="144693"/>
                  </a:cubicBezTo>
                  <a:cubicBezTo>
                    <a:pt x="123302" y="144693"/>
                    <a:pt x="129970" y="143672"/>
                    <a:pt x="134547" y="141758"/>
                  </a:cubicBezTo>
                  <a:lnTo>
                    <a:pt x="134547" y="107563"/>
                  </a:lnTo>
                  <a:lnTo>
                    <a:pt x="104735" y="107563"/>
                  </a:lnTo>
                  <a:lnTo>
                    <a:pt x="104735" y="74898"/>
                  </a:lnTo>
                  <a:lnTo>
                    <a:pt x="183841" y="74898"/>
                  </a:lnTo>
                  <a:lnTo>
                    <a:pt x="183841" y="171105"/>
                  </a:lnTo>
                  <a:close/>
                </a:path>
              </a:pathLst>
            </a:custGeom>
            <a:solidFill>
              <a:srgbClr val="006EB7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g2b8c484956b_2_293"/>
            <p:cNvSpPr/>
            <p:nvPr/>
          </p:nvSpPr>
          <p:spPr>
            <a:xfrm>
              <a:off x="10952251" y="6338934"/>
              <a:ext cx="208684" cy="173018"/>
            </a:xfrm>
            <a:custGeom>
              <a:avLst/>
              <a:gdLst/>
              <a:ahLst/>
              <a:cxnLst/>
              <a:rect l="l" t="t" r="r" b="b"/>
              <a:pathLst>
                <a:path w="208684" h="173018" extrusionOk="0">
                  <a:moveTo>
                    <a:pt x="72569" y="0"/>
                  </a:moveTo>
                  <a:lnTo>
                    <a:pt x="135070" y="0"/>
                  </a:lnTo>
                  <a:lnTo>
                    <a:pt x="208685" y="173019"/>
                  </a:lnTo>
                  <a:lnTo>
                    <a:pt x="152852" y="173019"/>
                  </a:lnTo>
                  <a:lnTo>
                    <a:pt x="138600" y="136016"/>
                  </a:lnTo>
                  <a:lnTo>
                    <a:pt x="66816" y="136016"/>
                  </a:lnTo>
                  <a:lnTo>
                    <a:pt x="51779" y="173019"/>
                  </a:lnTo>
                  <a:lnTo>
                    <a:pt x="0" y="173019"/>
                  </a:lnTo>
                  <a:lnTo>
                    <a:pt x="72569" y="0"/>
                  </a:lnTo>
                  <a:close/>
                  <a:moveTo>
                    <a:pt x="103819" y="35727"/>
                  </a:moveTo>
                  <a:lnTo>
                    <a:pt x="103296" y="35727"/>
                  </a:lnTo>
                  <a:lnTo>
                    <a:pt x="78584" y="103352"/>
                  </a:lnTo>
                  <a:lnTo>
                    <a:pt x="126571" y="103352"/>
                  </a:lnTo>
                  <a:lnTo>
                    <a:pt x="103819" y="35727"/>
                  </a:lnTo>
                  <a:close/>
                </a:path>
              </a:pathLst>
            </a:custGeom>
            <a:solidFill>
              <a:srgbClr val="006EB7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g2b8c484956b_2_293"/>
            <p:cNvSpPr/>
            <p:nvPr/>
          </p:nvSpPr>
          <p:spPr>
            <a:xfrm>
              <a:off x="11179502" y="6338934"/>
              <a:ext cx="129839" cy="173018"/>
            </a:xfrm>
            <a:custGeom>
              <a:avLst/>
              <a:gdLst/>
              <a:ahLst/>
              <a:cxnLst/>
              <a:rect l="l" t="t" r="r" b="b"/>
              <a:pathLst>
                <a:path w="129839" h="173018" extrusionOk="0">
                  <a:moveTo>
                    <a:pt x="0" y="0"/>
                  </a:moveTo>
                  <a:lnTo>
                    <a:pt x="50994" y="0"/>
                  </a:lnTo>
                  <a:lnTo>
                    <a:pt x="50994" y="138823"/>
                  </a:lnTo>
                  <a:lnTo>
                    <a:pt x="129839" y="138823"/>
                  </a:lnTo>
                  <a:lnTo>
                    <a:pt x="129839" y="173019"/>
                  </a:lnTo>
                  <a:lnTo>
                    <a:pt x="0" y="1730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EB7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346;g2b8c484956b_2_293"/>
            <p:cNvSpPr/>
            <p:nvPr/>
          </p:nvSpPr>
          <p:spPr>
            <a:xfrm>
              <a:off x="11329086" y="6338934"/>
              <a:ext cx="137815" cy="172891"/>
            </a:xfrm>
            <a:custGeom>
              <a:avLst/>
              <a:gdLst/>
              <a:ahLst/>
              <a:cxnLst/>
              <a:rect l="l" t="t" r="r" b="b"/>
              <a:pathLst>
                <a:path w="137815" h="172891" extrusionOk="0">
                  <a:moveTo>
                    <a:pt x="0" y="0"/>
                  </a:moveTo>
                  <a:lnTo>
                    <a:pt x="134808" y="0"/>
                  </a:lnTo>
                  <a:lnTo>
                    <a:pt x="134808" y="32664"/>
                  </a:lnTo>
                  <a:lnTo>
                    <a:pt x="50994" y="32664"/>
                  </a:lnTo>
                  <a:lnTo>
                    <a:pt x="50994" y="68391"/>
                  </a:lnTo>
                  <a:lnTo>
                    <a:pt x="130101" y="68391"/>
                  </a:lnTo>
                  <a:lnTo>
                    <a:pt x="130101" y="101055"/>
                  </a:lnTo>
                  <a:lnTo>
                    <a:pt x="50994" y="101055"/>
                  </a:lnTo>
                  <a:lnTo>
                    <a:pt x="50994" y="140227"/>
                  </a:lnTo>
                  <a:lnTo>
                    <a:pt x="137815" y="140227"/>
                  </a:lnTo>
                  <a:lnTo>
                    <a:pt x="137815" y="172891"/>
                  </a:lnTo>
                  <a:lnTo>
                    <a:pt x="0" y="1728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EB7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g2b8c484956b_2_293"/>
            <p:cNvSpPr/>
            <p:nvPr/>
          </p:nvSpPr>
          <p:spPr>
            <a:xfrm>
              <a:off x="11489130" y="6335872"/>
              <a:ext cx="166581" cy="179015"/>
            </a:xfrm>
            <a:custGeom>
              <a:avLst/>
              <a:gdLst/>
              <a:ahLst/>
              <a:cxnLst/>
              <a:rect l="l" t="t" r="r" b="b"/>
              <a:pathLst>
                <a:path w="166581" h="179015" extrusionOk="0">
                  <a:moveTo>
                    <a:pt x="166581" y="172126"/>
                  </a:moveTo>
                  <a:cubicBezTo>
                    <a:pt x="152068" y="175316"/>
                    <a:pt x="135854" y="179016"/>
                    <a:pt x="109834" y="179016"/>
                  </a:cubicBezTo>
                  <a:cubicBezTo>
                    <a:pt x="58840" y="179016"/>
                    <a:pt x="0" y="155666"/>
                    <a:pt x="0" y="90210"/>
                  </a:cubicBezTo>
                  <a:cubicBezTo>
                    <a:pt x="0" y="29985"/>
                    <a:pt x="46549" y="0"/>
                    <a:pt x="109572" y="0"/>
                  </a:cubicBezTo>
                  <a:cubicBezTo>
                    <a:pt x="129055" y="0"/>
                    <a:pt x="147884" y="3955"/>
                    <a:pt x="166320" y="8932"/>
                  </a:cubicBezTo>
                  <a:lnTo>
                    <a:pt x="162267" y="46317"/>
                  </a:lnTo>
                  <a:cubicBezTo>
                    <a:pt x="145791" y="38151"/>
                    <a:pt x="129970" y="34195"/>
                    <a:pt x="112449" y="34195"/>
                  </a:cubicBezTo>
                  <a:cubicBezTo>
                    <a:pt x="76361" y="34195"/>
                    <a:pt x="52694" y="58056"/>
                    <a:pt x="52694" y="90210"/>
                  </a:cubicBezTo>
                  <a:cubicBezTo>
                    <a:pt x="52694" y="124150"/>
                    <a:pt x="79237" y="144693"/>
                    <a:pt x="116502" y="144693"/>
                  </a:cubicBezTo>
                  <a:cubicBezTo>
                    <a:pt x="133239" y="144693"/>
                    <a:pt x="150237" y="140737"/>
                    <a:pt x="164097" y="135761"/>
                  </a:cubicBezTo>
                  <a:lnTo>
                    <a:pt x="166581" y="171998"/>
                  </a:lnTo>
                  <a:close/>
                </a:path>
              </a:pathLst>
            </a:custGeom>
            <a:solidFill>
              <a:srgbClr val="006EB7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g2b8c484956b_2_293"/>
            <p:cNvSpPr/>
            <p:nvPr/>
          </p:nvSpPr>
          <p:spPr>
            <a:xfrm>
              <a:off x="10544296" y="6584942"/>
              <a:ext cx="2997" cy="633"/>
            </a:xfrm>
            <a:custGeom>
              <a:avLst/>
              <a:gdLst/>
              <a:ahLst/>
              <a:cxnLst/>
              <a:rect l="l" t="t" r="r" b="b"/>
              <a:pathLst>
                <a:path w="2997" h="633" extrusionOk="0">
                  <a:moveTo>
                    <a:pt x="2615" y="634"/>
                  </a:moveTo>
                  <a:cubicBezTo>
                    <a:pt x="1961" y="378"/>
                    <a:pt x="915" y="251"/>
                    <a:pt x="0" y="123"/>
                  </a:cubicBezTo>
                  <a:cubicBezTo>
                    <a:pt x="2484" y="-132"/>
                    <a:pt x="3661" y="-4"/>
                    <a:pt x="2615" y="634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g2b8c484956b_2_293"/>
            <p:cNvSpPr/>
            <p:nvPr/>
          </p:nvSpPr>
          <p:spPr>
            <a:xfrm>
              <a:off x="10512000" y="6582896"/>
              <a:ext cx="32296" cy="3741"/>
            </a:xfrm>
            <a:custGeom>
              <a:avLst/>
              <a:gdLst/>
              <a:ahLst/>
              <a:cxnLst/>
              <a:rect l="l" t="t" r="r" b="b"/>
              <a:pathLst>
                <a:path w="32296" h="3741" extrusionOk="0">
                  <a:moveTo>
                    <a:pt x="0" y="0"/>
                  </a:moveTo>
                  <a:cubicBezTo>
                    <a:pt x="9022" y="0"/>
                    <a:pt x="23274" y="0"/>
                    <a:pt x="32296" y="2169"/>
                  </a:cubicBezTo>
                  <a:cubicBezTo>
                    <a:pt x="24320" y="2807"/>
                    <a:pt x="2746" y="6380"/>
                    <a:pt x="0" y="0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g2b8c484956b_2_293"/>
            <p:cNvSpPr/>
            <p:nvPr/>
          </p:nvSpPr>
          <p:spPr>
            <a:xfrm>
              <a:off x="10537235" y="6593368"/>
              <a:ext cx="11244" cy="2415"/>
            </a:xfrm>
            <a:custGeom>
              <a:avLst/>
              <a:gdLst/>
              <a:ahLst/>
              <a:cxnLst/>
              <a:rect l="l" t="t" r="r" b="b"/>
              <a:pathLst>
                <a:path w="11244" h="2415" extrusionOk="0">
                  <a:moveTo>
                    <a:pt x="11245" y="2415"/>
                  </a:moveTo>
                  <a:lnTo>
                    <a:pt x="0" y="501"/>
                  </a:lnTo>
                  <a:cubicBezTo>
                    <a:pt x="6538" y="-1157"/>
                    <a:pt x="5361" y="1777"/>
                    <a:pt x="11245" y="2415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g2b8c484956b_2_293"/>
            <p:cNvSpPr/>
            <p:nvPr/>
          </p:nvSpPr>
          <p:spPr>
            <a:xfrm>
              <a:off x="10544427" y="6587489"/>
              <a:ext cx="6537" cy="2424"/>
            </a:xfrm>
            <a:custGeom>
              <a:avLst/>
              <a:gdLst/>
              <a:ahLst/>
              <a:cxnLst/>
              <a:rect l="l" t="t" r="r" b="b"/>
              <a:pathLst>
                <a:path w="6537" h="2424" extrusionOk="0">
                  <a:moveTo>
                    <a:pt x="0" y="2424"/>
                  </a:moveTo>
                  <a:lnTo>
                    <a:pt x="654" y="0"/>
                  </a:lnTo>
                  <a:lnTo>
                    <a:pt x="6538" y="2297"/>
                  </a:lnTo>
                  <a:lnTo>
                    <a:pt x="0" y="2424"/>
                  </a:ln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g2b8c484956b_2_293"/>
            <p:cNvSpPr/>
            <p:nvPr/>
          </p:nvSpPr>
          <p:spPr>
            <a:xfrm>
              <a:off x="11116427" y="6563374"/>
              <a:ext cx="1489" cy="3445"/>
            </a:xfrm>
            <a:custGeom>
              <a:avLst/>
              <a:gdLst/>
              <a:ahLst/>
              <a:cxnLst/>
              <a:rect l="l" t="t" r="r" b="b"/>
              <a:pathLst>
                <a:path w="1489" h="3445" extrusionOk="0">
                  <a:moveTo>
                    <a:pt x="1490" y="3445"/>
                  </a:moveTo>
                  <a:cubicBezTo>
                    <a:pt x="313" y="2424"/>
                    <a:pt x="-341" y="1404"/>
                    <a:pt x="182" y="0"/>
                  </a:cubicBezTo>
                  <a:lnTo>
                    <a:pt x="1490" y="3445"/>
                  </a:ln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g2b8c484956b_2_293"/>
            <p:cNvSpPr/>
            <p:nvPr/>
          </p:nvSpPr>
          <p:spPr>
            <a:xfrm>
              <a:off x="11143937" y="6577282"/>
              <a:ext cx="5360" cy="682"/>
            </a:xfrm>
            <a:custGeom>
              <a:avLst/>
              <a:gdLst/>
              <a:ahLst/>
              <a:cxnLst/>
              <a:rect l="l" t="t" r="r" b="b"/>
              <a:pathLst>
                <a:path w="5360" h="682" extrusionOk="0">
                  <a:moveTo>
                    <a:pt x="0" y="0"/>
                  </a:moveTo>
                  <a:cubicBezTo>
                    <a:pt x="2354" y="383"/>
                    <a:pt x="3923" y="510"/>
                    <a:pt x="5361" y="638"/>
                  </a:cubicBezTo>
                  <a:cubicBezTo>
                    <a:pt x="3792" y="766"/>
                    <a:pt x="2354" y="638"/>
                    <a:pt x="0" y="0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g2b8c484956b_2_293"/>
            <p:cNvSpPr/>
            <p:nvPr/>
          </p:nvSpPr>
          <p:spPr>
            <a:xfrm>
              <a:off x="11094381" y="6567457"/>
              <a:ext cx="4576" cy="430"/>
            </a:xfrm>
            <a:custGeom>
              <a:avLst/>
              <a:gdLst/>
              <a:ahLst/>
              <a:cxnLst/>
              <a:rect l="l" t="t" r="r" b="b"/>
              <a:pathLst>
                <a:path w="4576" h="430" extrusionOk="0">
                  <a:moveTo>
                    <a:pt x="0" y="383"/>
                  </a:moveTo>
                  <a:lnTo>
                    <a:pt x="4576" y="0"/>
                  </a:lnTo>
                  <a:cubicBezTo>
                    <a:pt x="3138" y="383"/>
                    <a:pt x="1438" y="510"/>
                    <a:pt x="0" y="383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g2b8c484956b_2_293"/>
            <p:cNvSpPr/>
            <p:nvPr/>
          </p:nvSpPr>
          <p:spPr>
            <a:xfrm>
              <a:off x="10794430" y="6571972"/>
              <a:ext cx="11506" cy="4671"/>
            </a:xfrm>
            <a:custGeom>
              <a:avLst/>
              <a:gdLst/>
              <a:ahLst/>
              <a:cxnLst/>
              <a:rect l="l" t="t" r="r" b="b"/>
              <a:pathLst>
                <a:path w="11506" h="4671" extrusionOk="0">
                  <a:moveTo>
                    <a:pt x="11506" y="4672"/>
                  </a:moveTo>
                  <a:cubicBezTo>
                    <a:pt x="7191" y="3013"/>
                    <a:pt x="3138" y="1482"/>
                    <a:pt x="0" y="461"/>
                  </a:cubicBezTo>
                  <a:cubicBezTo>
                    <a:pt x="8368" y="-1325"/>
                    <a:pt x="9022" y="2503"/>
                    <a:pt x="11506" y="4672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g2b8c484956b_2_293"/>
            <p:cNvSpPr/>
            <p:nvPr/>
          </p:nvSpPr>
          <p:spPr>
            <a:xfrm>
              <a:off x="11263447" y="6609180"/>
              <a:ext cx="2046" cy="1913"/>
            </a:xfrm>
            <a:custGeom>
              <a:avLst/>
              <a:gdLst/>
              <a:ahLst/>
              <a:cxnLst/>
              <a:rect l="l" t="t" r="r" b="b"/>
              <a:pathLst>
                <a:path w="2046" h="1913" extrusionOk="0">
                  <a:moveTo>
                    <a:pt x="0" y="1914"/>
                  </a:moveTo>
                  <a:lnTo>
                    <a:pt x="1046" y="0"/>
                  </a:lnTo>
                  <a:cubicBezTo>
                    <a:pt x="2223" y="893"/>
                    <a:pt x="2877" y="1659"/>
                    <a:pt x="0" y="1914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g2b8c484956b_2_293"/>
            <p:cNvSpPr/>
            <p:nvPr/>
          </p:nvSpPr>
          <p:spPr>
            <a:xfrm>
              <a:off x="11150213" y="6605991"/>
              <a:ext cx="1961" cy="2551"/>
            </a:xfrm>
            <a:custGeom>
              <a:avLst/>
              <a:gdLst/>
              <a:ahLst/>
              <a:cxnLst/>
              <a:rect l="l" t="t" r="r" b="b"/>
              <a:pathLst>
                <a:path w="1961" h="2551" extrusionOk="0">
                  <a:moveTo>
                    <a:pt x="0" y="2424"/>
                  </a:moveTo>
                  <a:cubicBezTo>
                    <a:pt x="0" y="1404"/>
                    <a:pt x="131" y="510"/>
                    <a:pt x="654" y="0"/>
                  </a:cubicBezTo>
                  <a:cubicBezTo>
                    <a:pt x="1177" y="128"/>
                    <a:pt x="1569" y="255"/>
                    <a:pt x="1961" y="510"/>
                  </a:cubicBezTo>
                  <a:lnTo>
                    <a:pt x="0" y="2552"/>
                  </a:ln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g2b8c484956b_2_293"/>
            <p:cNvSpPr/>
            <p:nvPr/>
          </p:nvSpPr>
          <p:spPr>
            <a:xfrm>
              <a:off x="11072022" y="6570499"/>
              <a:ext cx="4053" cy="1296"/>
            </a:xfrm>
            <a:custGeom>
              <a:avLst/>
              <a:gdLst/>
              <a:ahLst/>
              <a:cxnLst/>
              <a:rect l="l" t="t" r="r" b="b"/>
              <a:pathLst>
                <a:path w="4053" h="1296" extrusionOk="0">
                  <a:moveTo>
                    <a:pt x="4053" y="1041"/>
                  </a:moveTo>
                  <a:lnTo>
                    <a:pt x="3792" y="1296"/>
                  </a:lnTo>
                  <a:lnTo>
                    <a:pt x="0" y="148"/>
                  </a:lnTo>
                  <a:cubicBezTo>
                    <a:pt x="1961" y="-235"/>
                    <a:pt x="3269" y="148"/>
                    <a:pt x="4053" y="1041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g2b8c484956b_2_293"/>
            <p:cNvSpPr/>
            <p:nvPr/>
          </p:nvSpPr>
          <p:spPr>
            <a:xfrm>
              <a:off x="11299829" y="6613646"/>
              <a:ext cx="4674" cy="4083"/>
            </a:xfrm>
            <a:custGeom>
              <a:avLst/>
              <a:gdLst/>
              <a:ahLst/>
              <a:cxnLst/>
              <a:rect l="l" t="t" r="r" b="b"/>
              <a:pathLst>
                <a:path w="4674" h="4083" extrusionOk="0">
                  <a:moveTo>
                    <a:pt x="98" y="0"/>
                  </a:moveTo>
                  <a:cubicBezTo>
                    <a:pt x="1667" y="1021"/>
                    <a:pt x="3236" y="2297"/>
                    <a:pt x="4675" y="4083"/>
                  </a:cubicBezTo>
                  <a:cubicBezTo>
                    <a:pt x="1144" y="3190"/>
                    <a:pt x="-425" y="1404"/>
                    <a:pt x="98" y="0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g2b8c484956b_2_293"/>
            <p:cNvSpPr/>
            <p:nvPr/>
          </p:nvSpPr>
          <p:spPr>
            <a:xfrm>
              <a:off x="11149298" y="6577920"/>
              <a:ext cx="784" cy="127"/>
            </a:xfrm>
            <a:custGeom>
              <a:avLst/>
              <a:gdLst/>
              <a:ahLst/>
              <a:cxnLst/>
              <a:rect l="l" t="t" r="r" b="b"/>
              <a:pathLst>
                <a:path w="784" h="127" extrusionOk="0">
                  <a:moveTo>
                    <a:pt x="654" y="0"/>
                  </a:moveTo>
                  <a:lnTo>
                    <a:pt x="784" y="128"/>
                  </a:lnTo>
                  <a:lnTo>
                    <a:pt x="0" y="0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g2b8c484956b_2_293"/>
            <p:cNvSpPr/>
            <p:nvPr/>
          </p:nvSpPr>
          <p:spPr>
            <a:xfrm>
              <a:off x="11112687" y="6606373"/>
              <a:ext cx="5883" cy="1040"/>
            </a:xfrm>
            <a:custGeom>
              <a:avLst/>
              <a:gdLst/>
              <a:ahLst/>
              <a:cxnLst/>
              <a:rect l="l" t="t" r="r" b="b"/>
              <a:pathLst>
                <a:path w="5883" h="1040" extrusionOk="0">
                  <a:moveTo>
                    <a:pt x="0" y="0"/>
                  </a:moveTo>
                  <a:lnTo>
                    <a:pt x="5884" y="893"/>
                  </a:lnTo>
                  <a:cubicBezTo>
                    <a:pt x="3400" y="1276"/>
                    <a:pt x="1308" y="893"/>
                    <a:pt x="0" y="0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g2b8c484956b_2_293"/>
            <p:cNvSpPr/>
            <p:nvPr/>
          </p:nvSpPr>
          <p:spPr>
            <a:xfrm>
              <a:off x="10805936" y="6576644"/>
              <a:ext cx="3661" cy="1403"/>
            </a:xfrm>
            <a:custGeom>
              <a:avLst/>
              <a:gdLst/>
              <a:ahLst/>
              <a:cxnLst/>
              <a:rect l="l" t="t" r="r" b="b"/>
              <a:pathLst>
                <a:path w="3661" h="1403" extrusionOk="0">
                  <a:moveTo>
                    <a:pt x="0" y="0"/>
                  </a:moveTo>
                  <a:lnTo>
                    <a:pt x="3661" y="1404"/>
                  </a:lnTo>
                  <a:cubicBezTo>
                    <a:pt x="1961" y="1404"/>
                    <a:pt x="915" y="766"/>
                    <a:pt x="0" y="0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g2b8c484956b_2_293"/>
            <p:cNvSpPr/>
            <p:nvPr/>
          </p:nvSpPr>
          <p:spPr>
            <a:xfrm>
              <a:off x="10577115" y="6581365"/>
              <a:ext cx="5230" cy="2679"/>
            </a:xfrm>
            <a:custGeom>
              <a:avLst/>
              <a:gdLst/>
              <a:ahLst/>
              <a:cxnLst/>
              <a:rect l="l" t="t" r="r" b="b"/>
              <a:pathLst>
                <a:path w="5230" h="2679" extrusionOk="0">
                  <a:moveTo>
                    <a:pt x="0" y="0"/>
                  </a:moveTo>
                  <a:cubicBezTo>
                    <a:pt x="3661" y="0"/>
                    <a:pt x="4446" y="1276"/>
                    <a:pt x="5230" y="2680"/>
                  </a:cubicBezTo>
                  <a:cubicBezTo>
                    <a:pt x="3269" y="2042"/>
                    <a:pt x="1438" y="1276"/>
                    <a:pt x="0" y="0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g2b8c484956b_2_293"/>
            <p:cNvSpPr/>
            <p:nvPr/>
          </p:nvSpPr>
          <p:spPr>
            <a:xfrm>
              <a:off x="11889108" y="6573199"/>
              <a:ext cx="1438" cy="12759"/>
            </a:xfrm>
            <a:custGeom>
              <a:avLst/>
              <a:gdLst/>
              <a:ahLst/>
              <a:cxnLst/>
              <a:rect l="l" t="t" r="r" b="b"/>
              <a:pathLst>
                <a:path w="1438" h="12759" extrusionOk="0">
                  <a:moveTo>
                    <a:pt x="0" y="0"/>
                  </a:moveTo>
                  <a:lnTo>
                    <a:pt x="1438" y="0"/>
                  </a:lnTo>
                  <a:cubicBezTo>
                    <a:pt x="1438" y="0"/>
                    <a:pt x="392" y="0"/>
                    <a:pt x="0" y="0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g2b8c484956b_2_293"/>
            <p:cNvSpPr/>
            <p:nvPr/>
          </p:nvSpPr>
          <p:spPr>
            <a:xfrm>
              <a:off x="11748285" y="6566544"/>
              <a:ext cx="1830" cy="1678"/>
            </a:xfrm>
            <a:custGeom>
              <a:avLst/>
              <a:gdLst/>
              <a:ahLst/>
              <a:cxnLst/>
              <a:rect l="l" t="t" r="r" b="b"/>
              <a:pathLst>
                <a:path w="1830" h="1678" extrusionOk="0">
                  <a:moveTo>
                    <a:pt x="1831" y="1678"/>
                  </a:moveTo>
                  <a:cubicBezTo>
                    <a:pt x="1177" y="1295"/>
                    <a:pt x="523" y="785"/>
                    <a:pt x="0" y="147"/>
                  </a:cubicBezTo>
                  <a:cubicBezTo>
                    <a:pt x="1177" y="-363"/>
                    <a:pt x="1831" y="530"/>
                    <a:pt x="1831" y="1678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g2b8c484956b_2_293"/>
            <p:cNvSpPr/>
            <p:nvPr/>
          </p:nvSpPr>
          <p:spPr>
            <a:xfrm>
              <a:off x="10564301" y="6550487"/>
              <a:ext cx="1334026" cy="69284"/>
            </a:xfrm>
            <a:custGeom>
              <a:avLst/>
              <a:gdLst/>
              <a:ahLst/>
              <a:cxnLst/>
              <a:rect l="l" t="t" r="r" b="b"/>
              <a:pathLst>
                <a:path w="1334026" h="69284" extrusionOk="0">
                  <a:moveTo>
                    <a:pt x="1057806" y="62904"/>
                  </a:moveTo>
                  <a:cubicBezTo>
                    <a:pt x="1066828" y="60225"/>
                    <a:pt x="1076242" y="65711"/>
                    <a:pt x="1084218" y="65967"/>
                  </a:cubicBezTo>
                  <a:lnTo>
                    <a:pt x="1081472" y="63670"/>
                  </a:lnTo>
                  <a:lnTo>
                    <a:pt x="1089448" y="65584"/>
                  </a:lnTo>
                  <a:lnTo>
                    <a:pt x="1089448" y="62266"/>
                  </a:lnTo>
                  <a:cubicBezTo>
                    <a:pt x="1102524" y="63798"/>
                    <a:pt x="1118868" y="60352"/>
                    <a:pt x="1123706" y="65584"/>
                  </a:cubicBezTo>
                  <a:lnTo>
                    <a:pt x="1122137" y="60352"/>
                  </a:lnTo>
                  <a:lnTo>
                    <a:pt x="1136128" y="64563"/>
                  </a:lnTo>
                  <a:lnTo>
                    <a:pt x="1128152" y="60990"/>
                  </a:lnTo>
                  <a:cubicBezTo>
                    <a:pt x="1143842" y="59842"/>
                    <a:pt x="1167640" y="64053"/>
                    <a:pt x="1171039" y="63925"/>
                  </a:cubicBezTo>
                  <a:lnTo>
                    <a:pt x="1169601" y="62011"/>
                  </a:lnTo>
                  <a:cubicBezTo>
                    <a:pt x="1172216" y="60990"/>
                    <a:pt x="1174177" y="62266"/>
                    <a:pt x="1176923" y="62904"/>
                  </a:cubicBezTo>
                  <a:lnTo>
                    <a:pt x="1174831" y="59970"/>
                  </a:lnTo>
                  <a:cubicBezTo>
                    <a:pt x="1198498" y="60735"/>
                    <a:pt x="1204905" y="54100"/>
                    <a:pt x="1231317" y="57163"/>
                  </a:cubicBezTo>
                  <a:cubicBezTo>
                    <a:pt x="1238509" y="56397"/>
                    <a:pt x="1227395" y="56269"/>
                    <a:pt x="1227264" y="54483"/>
                  </a:cubicBezTo>
                  <a:cubicBezTo>
                    <a:pt x="1231187" y="52186"/>
                    <a:pt x="1240470" y="54483"/>
                    <a:pt x="1242431" y="55631"/>
                  </a:cubicBezTo>
                  <a:cubicBezTo>
                    <a:pt x="1240339" y="51038"/>
                    <a:pt x="1229225" y="52442"/>
                    <a:pt x="1237724" y="48741"/>
                  </a:cubicBezTo>
                  <a:cubicBezTo>
                    <a:pt x="1243739" y="51038"/>
                    <a:pt x="1233671" y="44531"/>
                    <a:pt x="1244262" y="45424"/>
                  </a:cubicBezTo>
                  <a:lnTo>
                    <a:pt x="1248446" y="51293"/>
                  </a:lnTo>
                  <a:cubicBezTo>
                    <a:pt x="1254330" y="50272"/>
                    <a:pt x="1249623" y="46700"/>
                    <a:pt x="1258906" y="47210"/>
                  </a:cubicBezTo>
                  <a:cubicBezTo>
                    <a:pt x="1269498" y="49762"/>
                    <a:pt x="1245962" y="53973"/>
                    <a:pt x="1262960" y="54738"/>
                  </a:cubicBezTo>
                  <a:cubicBezTo>
                    <a:pt x="1271459" y="54355"/>
                    <a:pt x="1281004" y="41086"/>
                    <a:pt x="1297610" y="44275"/>
                  </a:cubicBezTo>
                  <a:cubicBezTo>
                    <a:pt x="1311862" y="41213"/>
                    <a:pt x="1290026" y="35089"/>
                    <a:pt x="1309901" y="36620"/>
                  </a:cubicBezTo>
                  <a:lnTo>
                    <a:pt x="1297218" y="32792"/>
                  </a:lnTo>
                  <a:cubicBezTo>
                    <a:pt x="1300486" y="31133"/>
                    <a:pt x="1298394" y="28199"/>
                    <a:pt x="1307024" y="29474"/>
                  </a:cubicBezTo>
                  <a:cubicBezTo>
                    <a:pt x="1309770" y="31771"/>
                    <a:pt x="1315000" y="34706"/>
                    <a:pt x="1319707" y="34961"/>
                  </a:cubicBezTo>
                  <a:cubicBezTo>
                    <a:pt x="1301140" y="30495"/>
                    <a:pt x="1335921" y="28199"/>
                    <a:pt x="1318661" y="22457"/>
                  </a:cubicBezTo>
                  <a:lnTo>
                    <a:pt x="1325068" y="22712"/>
                  </a:lnTo>
                  <a:cubicBezTo>
                    <a:pt x="1324284" y="22457"/>
                    <a:pt x="1324022" y="21946"/>
                    <a:pt x="1324545" y="21436"/>
                  </a:cubicBezTo>
                  <a:lnTo>
                    <a:pt x="1333044" y="21053"/>
                  </a:lnTo>
                  <a:cubicBezTo>
                    <a:pt x="1327814" y="19777"/>
                    <a:pt x="1315262" y="19267"/>
                    <a:pt x="1321015" y="14801"/>
                  </a:cubicBezTo>
                  <a:lnTo>
                    <a:pt x="1333437" y="13653"/>
                  </a:lnTo>
                  <a:cubicBezTo>
                    <a:pt x="1330168" y="10335"/>
                    <a:pt x="1334613" y="9059"/>
                    <a:pt x="1333960" y="6380"/>
                  </a:cubicBezTo>
                  <a:lnTo>
                    <a:pt x="1297479" y="0"/>
                  </a:lnTo>
                  <a:cubicBezTo>
                    <a:pt x="1298917" y="2042"/>
                    <a:pt x="1304148" y="3190"/>
                    <a:pt x="1302186" y="5231"/>
                  </a:cubicBezTo>
                  <a:cubicBezTo>
                    <a:pt x="1292510" y="7018"/>
                    <a:pt x="1294210" y="1659"/>
                    <a:pt x="1285057" y="4338"/>
                  </a:cubicBezTo>
                  <a:lnTo>
                    <a:pt x="1289111" y="6890"/>
                  </a:lnTo>
                  <a:cubicBezTo>
                    <a:pt x="1288326" y="5869"/>
                    <a:pt x="1287150" y="5614"/>
                    <a:pt x="1289111" y="5231"/>
                  </a:cubicBezTo>
                  <a:cubicBezTo>
                    <a:pt x="1292249" y="3573"/>
                    <a:pt x="1293687" y="5487"/>
                    <a:pt x="1293687" y="7145"/>
                  </a:cubicBezTo>
                  <a:cubicBezTo>
                    <a:pt x="1290549" y="10463"/>
                    <a:pt x="1281266" y="8294"/>
                    <a:pt x="1278520" y="5869"/>
                  </a:cubicBezTo>
                  <a:cubicBezTo>
                    <a:pt x="1266621" y="6252"/>
                    <a:pt x="1276035" y="11866"/>
                    <a:pt x="1273420" y="12887"/>
                  </a:cubicBezTo>
                  <a:cubicBezTo>
                    <a:pt x="1267275" y="7273"/>
                    <a:pt x="1253676" y="13015"/>
                    <a:pt x="1246354" y="10463"/>
                  </a:cubicBezTo>
                  <a:lnTo>
                    <a:pt x="1251061" y="14035"/>
                  </a:lnTo>
                  <a:cubicBezTo>
                    <a:pt x="1242039" y="18374"/>
                    <a:pt x="1233932" y="14801"/>
                    <a:pt x="1228702" y="13525"/>
                  </a:cubicBezTo>
                  <a:lnTo>
                    <a:pt x="1230794" y="16460"/>
                  </a:lnTo>
                  <a:cubicBezTo>
                    <a:pt x="1218242" y="15949"/>
                    <a:pt x="1212096" y="25902"/>
                    <a:pt x="1202551" y="15311"/>
                  </a:cubicBezTo>
                  <a:lnTo>
                    <a:pt x="1203859" y="17225"/>
                  </a:lnTo>
                  <a:cubicBezTo>
                    <a:pt x="1198759" y="18118"/>
                    <a:pt x="1190914" y="20415"/>
                    <a:pt x="1185945" y="17225"/>
                  </a:cubicBezTo>
                  <a:cubicBezTo>
                    <a:pt x="1185945" y="18501"/>
                    <a:pt x="1184899" y="20032"/>
                    <a:pt x="1182938" y="20415"/>
                  </a:cubicBezTo>
                  <a:cubicBezTo>
                    <a:pt x="1180192" y="16332"/>
                    <a:pt x="1174831" y="19394"/>
                    <a:pt x="1167247" y="20160"/>
                  </a:cubicBezTo>
                  <a:cubicBezTo>
                    <a:pt x="1172216" y="21181"/>
                    <a:pt x="1170647" y="26412"/>
                    <a:pt x="1176008" y="27688"/>
                  </a:cubicBezTo>
                  <a:cubicBezTo>
                    <a:pt x="1164371" y="33047"/>
                    <a:pt x="1165286" y="21819"/>
                    <a:pt x="1155480" y="21946"/>
                  </a:cubicBezTo>
                  <a:cubicBezTo>
                    <a:pt x="1149596" y="24626"/>
                    <a:pt x="1160710" y="24881"/>
                    <a:pt x="1162148" y="26795"/>
                  </a:cubicBezTo>
                  <a:cubicBezTo>
                    <a:pt x="1146980" y="23988"/>
                    <a:pt x="1131028" y="38916"/>
                    <a:pt x="1121353" y="28454"/>
                  </a:cubicBezTo>
                  <a:lnTo>
                    <a:pt x="1127890" y="25136"/>
                  </a:lnTo>
                  <a:cubicBezTo>
                    <a:pt x="1121876" y="22840"/>
                    <a:pt x="1118607" y="22840"/>
                    <a:pt x="1119391" y="23860"/>
                  </a:cubicBezTo>
                  <a:cubicBezTo>
                    <a:pt x="1121353" y="23477"/>
                    <a:pt x="1122006" y="24498"/>
                    <a:pt x="1122660" y="25519"/>
                  </a:cubicBezTo>
                  <a:cubicBezTo>
                    <a:pt x="1104485" y="31006"/>
                    <a:pt x="1094156" y="17863"/>
                    <a:pt x="1075850" y="19905"/>
                  </a:cubicBezTo>
                  <a:cubicBezTo>
                    <a:pt x="1077157" y="21946"/>
                    <a:pt x="1079903" y="22584"/>
                    <a:pt x="1079903" y="24115"/>
                  </a:cubicBezTo>
                  <a:cubicBezTo>
                    <a:pt x="1071404" y="26157"/>
                    <a:pt x="1071666" y="13908"/>
                    <a:pt x="1057937" y="17991"/>
                  </a:cubicBezTo>
                  <a:lnTo>
                    <a:pt x="1060682" y="20288"/>
                  </a:lnTo>
                  <a:cubicBezTo>
                    <a:pt x="1056106" y="21691"/>
                    <a:pt x="1052706" y="18374"/>
                    <a:pt x="1053360" y="17736"/>
                  </a:cubicBezTo>
                  <a:cubicBezTo>
                    <a:pt x="1052968" y="26667"/>
                    <a:pt x="1024463" y="17353"/>
                    <a:pt x="1014918" y="28964"/>
                  </a:cubicBezTo>
                  <a:cubicBezTo>
                    <a:pt x="1008250" y="24115"/>
                    <a:pt x="989029" y="20288"/>
                    <a:pt x="983145" y="22967"/>
                  </a:cubicBezTo>
                  <a:cubicBezTo>
                    <a:pt x="974776" y="28326"/>
                    <a:pt x="990598" y="28836"/>
                    <a:pt x="987460" y="33813"/>
                  </a:cubicBezTo>
                  <a:cubicBezTo>
                    <a:pt x="980922" y="33813"/>
                    <a:pt x="977392" y="28964"/>
                    <a:pt x="967585" y="30623"/>
                  </a:cubicBezTo>
                  <a:cubicBezTo>
                    <a:pt x="967454" y="25647"/>
                    <a:pt x="986937" y="20543"/>
                    <a:pt x="968500" y="17736"/>
                  </a:cubicBezTo>
                  <a:lnTo>
                    <a:pt x="965885" y="20415"/>
                  </a:lnTo>
                  <a:cubicBezTo>
                    <a:pt x="967846" y="20032"/>
                    <a:pt x="970462" y="19012"/>
                    <a:pt x="973077" y="19650"/>
                  </a:cubicBezTo>
                  <a:cubicBezTo>
                    <a:pt x="978438" y="22584"/>
                    <a:pt x="969939" y="22967"/>
                    <a:pt x="968631" y="24371"/>
                  </a:cubicBezTo>
                  <a:lnTo>
                    <a:pt x="948887" y="22840"/>
                  </a:lnTo>
                  <a:cubicBezTo>
                    <a:pt x="947449" y="17608"/>
                    <a:pt x="959347" y="18756"/>
                    <a:pt x="960524" y="17481"/>
                  </a:cubicBezTo>
                  <a:cubicBezTo>
                    <a:pt x="944834" y="18629"/>
                    <a:pt x="926005" y="26285"/>
                    <a:pt x="911360" y="22840"/>
                  </a:cubicBezTo>
                  <a:lnTo>
                    <a:pt x="912799" y="24881"/>
                  </a:lnTo>
                  <a:cubicBezTo>
                    <a:pt x="894232" y="20415"/>
                    <a:pt x="901946" y="34578"/>
                    <a:pt x="887171" y="26029"/>
                  </a:cubicBezTo>
                  <a:cubicBezTo>
                    <a:pt x="879326" y="27433"/>
                    <a:pt x="890047" y="31644"/>
                    <a:pt x="878149" y="32026"/>
                  </a:cubicBezTo>
                  <a:cubicBezTo>
                    <a:pt x="874880" y="32026"/>
                    <a:pt x="876841" y="30112"/>
                    <a:pt x="877364" y="29347"/>
                  </a:cubicBezTo>
                  <a:cubicBezTo>
                    <a:pt x="862850" y="27433"/>
                    <a:pt x="870957" y="34323"/>
                    <a:pt x="857620" y="29474"/>
                  </a:cubicBezTo>
                  <a:lnTo>
                    <a:pt x="860497" y="35089"/>
                  </a:lnTo>
                  <a:cubicBezTo>
                    <a:pt x="844545" y="31261"/>
                    <a:pt x="827808" y="21436"/>
                    <a:pt x="814079" y="23860"/>
                  </a:cubicBezTo>
                  <a:cubicBezTo>
                    <a:pt x="814863" y="28199"/>
                    <a:pt x="823363" y="27816"/>
                    <a:pt x="826762" y="31006"/>
                  </a:cubicBezTo>
                  <a:cubicBezTo>
                    <a:pt x="808064" y="23222"/>
                    <a:pt x="782044" y="29985"/>
                    <a:pt x="764784" y="25902"/>
                  </a:cubicBezTo>
                  <a:cubicBezTo>
                    <a:pt x="769884" y="22202"/>
                    <a:pt x="756678" y="17353"/>
                    <a:pt x="767661" y="14291"/>
                  </a:cubicBezTo>
                  <a:cubicBezTo>
                    <a:pt x="770538" y="19905"/>
                    <a:pt x="775637" y="16205"/>
                    <a:pt x="781652" y="16843"/>
                  </a:cubicBezTo>
                  <a:cubicBezTo>
                    <a:pt x="772107" y="4721"/>
                    <a:pt x="741641" y="22712"/>
                    <a:pt x="738764" y="12249"/>
                  </a:cubicBezTo>
                  <a:lnTo>
                    <a:pt x="736280" y="16587"/>
                  </a:lnTo>
                  <a:cubicBezTo>
                    <a:pt x="733665" y="15949"/>
                    <a:pt x="726866" y="12632"/>
                    <a:pt x="731573" y="11356"/>
                  </a:cubicBezTo>
                  <a:lnTo>
                    <a:pt x="712483" y="14163"/>
                  </a:lnTo>
                  <a:cubicBezTo>
                    <a:pt x="719151" y="17481"/>
                    <a:pt x="733273" y="24881"/>
                    <a:pt x="737718" y="20288"/>
                  </a:cubicBezTo>
                  <a:cubicBezTo>
                    <a:pt x="743079" y="24881"/>
                    <a:pt x="729873" y="23350"/>
                    <a:pt x="734711" y="28581"/>
                  </a:cubicBezTo>
                  <a:cubicBezTo>
                    <a:pt x="722028" y="21436"/>
                    <a:pt x="726866" y="31644"/>
                    <a:pt x="713659" y="30112"/>
                  </a:cubicBezTo>
                  <a:cubicBezTo>
                    <a:pt x="719674" y="23860"/>
                    <a:pt x="700584" y="21691"/>
                    <a:pt x="701107" y="18629"/>
                  </a:cubicBezTo>
                  <a:cubicBezTo>
                    <a:pt x="696792" y="19777"/>
                    <a:pt x="687247" y="16843"/>
                    <a:pt x="683455" y="14801"/>
                  </a:cubicBezTo>
                  <a:cubicBezTo>
                    <a:pt x="675871" y="14163"/>
                    <a:pt x="658350" y="19267"/>
                    <a:pt x="646059" y="17098"/>
                  </a:cubicBezTo>
                  <a:cubicBezTo>
                    <a:pt x="650635" y="19012"/>
                    <a:pt x="658089" y="21691"/>
                    <a:pt x="657435" y="25647"/>
                  </a:cubicBezTo>
                  <a:cubicBezTo>
                    <a:pt x="651420" y="23350"/>
                    <a:pt x="644882" y="23477"/>
                    <a:pt x="643705" y="28071"/>
                  </a:cubicBezTo>
                  <a:cubicBezTo>
                    <a:pt x="665019" y="36492"/>
                    <a:pt x="650505" y="17481"/>
                    <a:pt x="669856" y="22967"/>
                  </a:cubicBezTo>
                  <a:cubicBezTo>
                    <a:pt x="674564" y="28199"/>
                    <a:pt x="679925" y="29474"/>
                    <a:pt x="689862" y="31133"/>
                  </a:cubicBezTo>
                  <a:cubicBezTo>
                    <a:pt x="685286" y="34195"/>
                    <a:pt x="687378" y="35471"/>
                    <a:pt x="685416" y="39172"/>
                  </a:cubicBezTo>
                  <a:cubicBezTo>
                    <a:pt x="673256" y="28071"/>
                    <a:pt x="653774" y="38151"/>
                    <a:pt x="637822" y="32537"/>
                  </a:cubicBezTo>
                  <a:cubicBezTo>
                    <a:pt x="631153" y="29347"/>
                    <a:pt x="636122" y="22329"/>
                    <a:pt x="620954" y="21053"/>
                  </a:cubicBezTo>
                  <a:lnTo>
                    <a:pt x="634030" y="17608"/>
                  </a:lnTo>
                  <a:cubicBezTo>
                    <a:pt x="619647" y="20670"/>
                    <a:pt x="630630" y="14291"/>
                    <a:pt x="618862" y="13142"/>
                  </a:cubicBezTo>
                  <a:lnTo>
                    <a:pt x="623569" y="16715"/>
                  </a:lnTo>
                  <a:cubicBezTo>
                    <a:pt x="616378" y="17481"/>
                    <a:pt x="613632" y="16715"/>
                    <a:pt x="609709" y="14163"/>
                  </a:cubicBezTo>
                  <a:lnTo>
                    <a:pt x="615855" y="19777"/>
                  </a:lnTo>
                  <a:cubicBezTo>
                    <a:pt x="611932" y="20415"/>
                    <a:pt x="604741" y="21181"/>
                    <a:pt x="604610" y="17863"/>
                  </a:cubicBezTo>
                  <a:cubicBezTo>
                    <a:pt x="603564" y="19267"/>
                    <a:pt x="603302" y="20288"/>
                    <a:pt x="603302" y="21308"/>
                  </a:cubicBezTo>
                  <a:cubicBezTo>
                    <a:pt x="602518" y="20415"/>
                    <a:pt x="600687" y="19777"/>
                    <a:pt x="596111" y="19905"/>
                  </a:cubicBezTo>
                  <a:cubicBezTo>
                    <a:pt x="598857" y="20543"/>
                    <a:pt x="600687" y="20160"/>
                    <a:pt x="600818" y="21819"/>
                  </a:cubicBezTo>
                  <a:cubicBezTo>
                    <a:pt x="583428" y="20543"/>
                    <a:pt x="596765" y="27816"/>
                    <a:pt x="585912" y="27305"/>
                  </a:cubicBezTo>
                  <a:cubicBezTo>
                    <a:pt x="587612" y="28581"/>
                    <a:pt x="584604" y="30240"/>
                    <a:pt x="580682" y="30878"/>
                  </a:cubicBezTo>
                  <a:cubicBezTo>
                    <a:pt x="580943" y="22074"/>
                    <a:pt x="559499" y="20926"/>
                    <a:pt x="553877" y="16077"/>
                  </a:cubicBezTo>
                  <a:lnTo>
                    <a:pt x="553877" y="16077"/>
                  </a:lnTo>
                  <a:cubicBezTo>
                    <a:pt x="553877" y="16077"/>
                    <a:pt x="539363" y="12632"/>
                    <a:pt x="539363" y="12632"/>
                  </a:cubicBezTo>
                  <a:cubicBezTo>
                    <a:pt x="542371" y="13397"/>
                    <a:pt x="539102" y="15694"/>
                    <a:pt x="534918" y="16715"/>
                  </a:cubicBezTo>
                  <a:lnTo>
                    <a:pt x="535571" y="16715"/>
                  </a:lnTo>
                  <a:cubicBezTo>
                    <a:pt x="530995" y="17991"/>
                    <a:pt x="541063" y="26285"/>
                    <a:pt x="527203" y="23733"/>
                  </a:cubicBezTo>
                  <a:lnTo>
                    <a:pt x="519881" y="21181"/>
                  </a:lnTo>
                  <a:cubicBezTo>
                    <a:pt x="521188" y="21436"/>
                    <a:pt x="519881" y="22840"/>
                    <a:pt x="519227" y="23477"/>
                  </a:cubicBezTo>
                  <a:lnTo>
                    <a:pt x="511643" y="21053"/>
                  </a:lnTo>
                  <a:cubicBezTo>
                    <a:pt x="500137" y="29219"/>
                    <a:pt x="489938" y="16460"/>
                    <a:pt x="476339" y="20415"/>
                  </a:cubicBezTo>
                  <a:cubicBezTo>
                    <a:pt x="480262" y="19777"/>
                    <a:pt x="486146" y="20415"/>
                    <a:pt x="483662" y="22967"/>
                  </a:cubicBezTo>
                  <a:cubicBezTo>
                    <a:pt x="481047" y="23988"/>
                    <a:pt x="477124" y="22967"/>
                    <a:pt x="475032" y="21691"/>
                  </a:cubicBezTo>
                  <a:lnTo>
                    <a:pt x="475686" y="22712"/>
                  </a:lnTo>
                  <a:lnTo>
                    <a:pt x="449927" y="17353"/>
                  </a:lnTo>
                  <a:cubicBezTo>
                    <a:pt x="452019" y="20288"/>
                    <a:pt x="466402" y="20543"/>
                    <a:pt x="459995" y="23860"/>
                  </a:cubicBezTo>
                  <a:cubicBezTo>
                    <a:pt x="456203" y="27816"/>
                    <a:pt x="448750" y="23605"/>
                    <a:pt x="444174" y="23350"/>
                  </a:cubicBezTo>
                  <a:cubicBezTo>
                    <a:pt x="444828" y="21053"/>
                    <a:pt x="453327" y="19012"/>
                    <a:pt x="444697" y="17736"/>
                  </a:cubicBezTo>
                  <a:cubicBezTo>
                    <a:pt x="443651" y="18884"/>
                    <a:pt x="435413" y="21308"/>
                    <a:pt x="439336" y="22967"/>
                  </a:cubicBezTo>
                  <a:cubicBezTo>
                    <a:pt x="430445" y="20543"/>
                    <a:pt x="417631" y="19139"/>
                    <a:pt x="409785" y="15056"/>
                  </a:cubicBezTo>
                  <a:cubicBezTo>
                    <a:pt x="407301" y="16077"/>
                    <a:pt x="411224" y="17098"/>
                    <a:pt x="412531" y="17353"/>
                  </a:cubicBezTo>
                  <a:lnTo>
                    <a:pt x="413185" y="16715"/>
                  </a:lnTo>
                  <a:cubicBezTo>
                    <a:pt x="418546" y="17991"/>
                    <a:pt x="413969" y="22712"/>
                    <a:pt x="424430" y="20288"/>
                  </a:cubicBezTo>
                  <a:cubicBezTo>
                    <a:pt x="425345" y="27943"/>
                    <a:pt x="409393" y="22329"/>
                    <a:pt x="400240" y="23477"/>
                  </a:cubicBezTo>
                  <a:lnTo>
                    <a:pt x="414885" y="28709"/>
                  </a:lnTo>
                  <a:cubicBezTo>
                    <a:pt x="390303" y="39172"/>
                    <a:pt x="356960" y="27816"/>
                    <a:pt x="332640" y="27688"/>
                  </a:cubicBezTo>
                  <a:cubicBezTo>
                    <a:pt x="339832" y="25264"/>
                    <a:pt x="345846" y="27688"/>
                    <a:pt x="344931" y="21691"/>
                  </a:cubicBezTo>
                  <a:cubicBezTo>
                    <a:pt x="329763" y="18884"/>
                    <a:pt x="331725" y="20160"/>
                    <a:pt x="316688" y="18884"/>
                  </a:cubicBezTo>
                  <a:lnTo>
                    <a:pt x="317995" y="19139"/>
                  </a:lnTo>
                  <a:cubicBezTo>
                    <a:pt x="310150" y="22202"/>
                    <a:pt x="299559" y="16332"/>
                    <a:pt x="294329" y="21691"/>
                  </a:cubicBezTo>
                  <a:cubicBezTo>
                    <a:pt x="297729" y="25009"/>
                    <a:pt x="305443" y="18629"/>
                    <a:pt x="305574" y="25264"/>
                  </a:cubicBezTo>
                  <a:lnTo>
                    <a:pt x="286484" y="24753"/>
                  </a:lnTo>
                  <a:cubicBezTo>
                    <a:pt x="292498" y="28709"/>
                    <a:pt x="305574" y="25264"/>
                    <a:pt x="312896" y="26157"/>
                  </a:cubicBezTo>
                  <a:cubicBezTo>
                    <a:pt x="318126" y="25774"/>
                    <a:pt x="302305" y="25264"/>
                    <a:pt x="304789" y="20926"/>
                  </a:cubicBezTo>
                  <a:cubicBezTo>
                    <a:pt x="322572" y="21181"/>
                    <a:pt x="326625" y="25391"/>
                    <a:pt x="335386" y="31644"/>
                  </a:cubicBezTo>
                  <a:cubicBezTo>
                    <a:pt x="340747" y="36237"/>
                    <a:pt x="327671" y="36365"/>
                    <a:pt x="324272" y="36365"/>
                  </a:cubicBezTo>
                  <a:cubicBezTo>
                    <a:pt x="312896" y="29474"/>
                    <a:pt x="296421" y="26285"/>
                    <a:pt x="278769" y="29474"/>
                  </a:cubicBezTo>
                  <a:lnTo>
                    <a:pt x="269093" y="34451"/>
                  </a:lnTo>
                  <a:cubicBezTo>
                    <a:pt x="260333" y="29857"/>
                    <a:pt x="264125" y="20926"/>
                    <a:pt x="248303" y="22074"/>
                  </a:cubicBezTo>
                  <a:lnTo>
                    <a:pt x="253010" y="25647"/>
                  </a:lnTo>
                  <a:cubicBezTo>
                    <a:pt x="249611" y="27050"/>
                    <a:pt x="247257" y="27561"/>
                    <a:pt x="245557" y="27561"/>
                  </a:cubicBezTo>
                  <a:cubicBezTo>
                    <a:pt x="252357" y="30240"/>
                    <a:pt x="259679" y="33302"/>
                    <a:pt x="265824" y="36237"/>
                  </a:cubicBezTo>
                  <a:cubicBezTo>
                    <a:pt x="256802" y="43893"/>
                    <a:pt x="240066" y="32409"/>
                    <a:pt x="226859" y="30878"/>
                  </a:cubicBezTo>
                  <a:cubicBezTo>
                    <a:pt x="227513" y="31899"/>
                    <a:pt x="232090" y="32154"/>
                    <a:pt x="233528" y="34068"/>
                  </a:cubicBezTo>
                  <a:cubicBezTo>
                    <a:pt x="213784" y="35854"/>
                    <a:pt x="193255" y="26795"/>
                    <a:pt x="177957" y="25519"/>
                  </a:cubicBezTo>
                  <a:cubicBezTo>
                    <a:pt x="171550" y="28836"/>
                    <a:pt x="190640" y="27688"/>
                    <a:pt x="187502" y="32664"/>
                  </a:cubicBezTo>
                  <a:cubicBezTo>
                    <a:pt x="179526" y="30750"/>
                    <a:pt x="170504" y="35089"/>
                    <a:pt x="168281" y="30495"/>
                  </a:cubicBezTo>
                  <a:cubicBezTo>
                    <a:pt x="171812" y="37130"/>
                    <a:pt x="149845" y="31006"/>
                    <a:pt x="165143" y="37130"/>
                  </a:cubicBezTo>
                  <a:cubicBezTo>
                    <a:pt x="136246" y="39937"/>
                    <a:pt x="104604" y="33940"/>
                    <a:pt x="75445" y="30240"/>
                  </a:cubicBezTo>
                  <a:cubicBezTo>
                    <a:pt x="76884" y="32282"/>
                    <a:pt x="76884" y="33813"/>
                    <a:pt x="75576" y="35216"/>
                  </a:cubicBezTo>
                  <a:cubicBezTo>
                    <a:pt x="85383" y="35216"/>
                    <a:pt x="99897" y="37003"/>
                    <a:pt x="105388" y="41596"/>
                  </a:cubicBezTo>
                  <a:cubicBezTo>
                    <a:pt x="98851" y="44913"/>
                    <a:pt x="90090" y="37130"/>
                    <a:pt x="88259" y="39044"/>
                  </a:cubicBezTo>
                  <a:cubicBezTo>
                    <a:pt x="91528" y="40703"/>
                    <a:pt x="98197" y="40575"/>
                    <a:pt x="98197" y="43893"/>
                  </a:cubicBezTo>
                  <a:cubicBezTo>
                    <a:pt x="89698" y="47593"/>
                    <a:pt x="84991" y="42362"/>
                    <a:pt x="79107" y="41724"/>
                  </a:cubicBezTo>
                  <a:lnTo>
                    <a:pt x="82375" y="40065"/>
                  </a:lnTo>
                  <a:cubicBezTo>
                    <a:pt x="63808" y="35599"/>
                    <a:pt x="72177" y="28581"/>
                    <a:pt x="52433" y="30368"/>
                  </a:cubicBezTo>
                  <a:cubicBezTo>
                    <a:pt x="45241" y="34323"/>
                    <a:pt x="52433" y="33685"/>
                    <a:pt x="52563" y="38661"/>
                  </a:cubicBezTo>
                  <a:cubicBezTo>
                    <a:pt x="47987" y="36747"/>
                    <a:pt x="32950" y="42106"/>
                    <a:pt x="28112" y="36875"/>
                  </a:cubicBezTo>
                  <a:lnTo>
                    <a:pt x="40011" y="36492"/>
                  </a:lnTo>
                  <a:cubicBezTo>
                    <a:pt x="31643" y="35089"/>
                    <a:pt x="23797" y="35089"/>
                    <a:pt x="18044" y="33430"/>
                  </a:cubicBezTo>
                  <a:cubicBezTo>
                    <a:pt x="18567" y="34451"/>
                    <a:pt x="19090" y="35599"/>
                    <a:pt x="20921" y="35982"/>
                  </a:cubicBezTo>
                  <a:cubicBezTo>
                    <a:pt x="14252" y="34323"/>
                    <a:pt x="5753" y="34833"/>
                    <a:pt x="2354" y="31516"/>
                  </a:cubicBezTo>
                  <a:lnTo>
                    <a:pt x="523" y="36875"/>
                  </a:lnTo>
                  <a:cubicBezTo>
                    <a:pt x="4446" y="34578"/>
                    <a:pt x="16344" y="34068"/>
                    <a:pt x="18306" y="37003"/>
                  </a:cubicBezTo>
                  <a:cubicBezTo>
                    <a:pt x="17129" y="41596"/>
                    <a:pt x="5230" y="38789"/>
                    <a:pt x="0" y="39172"/>
                  </a:cubicBezTo>
                  <a:cubicBezTo>
                    <a:pt x="23013" y="40703"/>
                    <a:pt x="23405" y="48869"/>
                    <a:pt x="42888" y="45424"/>
                  </a:cubicBezTo>
                  <a:lnTo>
                    <a:pt x="39619" y="43765"/>
                  </a:lnTo>
                  <a:cubicBezTo>
                    <a:pt x="51779" y="39810"/>
                    <a:pt x="64331" y="46317"/>
                    <a:pt x="74922" y="46189"/>
                  </a:cubicBezTo>
                  <a:cubicBezTo>
                    <a:pt x="71915" y="47210"/>
                    <a:pt x="71261" y="49252"/>
                    <a:pt x="72700" y="50145"/>
                  </a:cubicBezTo>
                  <a:cubicBezTo>
                    <a:pt x="96235" y="46062"/>
                    <a:pt x="119379" y="49124"/>
                    <a:pt x="146315" y="46572"/>
                  </a:cubicBezTo>
                  <a:lnTo>
                    <a:pt x="154421" y="51804"/>
                  </a:lnTo>
                  <a:lnTo>
                    <a:pt x="154944" y="47848"/>
                  </a:lnTo>
                  <a:cubicBezTo>
                    <a:pt x="168020" y="46062"/>
                    <a:pt x="157821" y="53462"/>
                    <a:pt x="166320" y="53080"/>
                  </a:cubicBezTo>
                  <a:cubicBezTo>
                    <a:pt x="163051" y="53080"/>
                    <a:pt x="163705" y="52442"/>
                    <a:pt x="163051" y="51421"/>
                  </a:cubicBezTo>
                  <a:cubicBezTo>
                    <a:pt x="178349" y="55887"/>
                    <a:pt x="171550" y="47721"/>
                    <a:pt x="180049" y="48996"/>
                  </a:cubicBezTo>
                  <a:cubicBezTo>
                    <a:pt x="175996" y="44786"/>
                    <a:pt x="163574" y="47465"/>
                    <a:pt x="167366" y="41851"/>
                  </a:cubicBezTo>
                  <a:cubicBezTo>
                    <a:pt x="182534" y="46317"/>
                    <a:pt x="206200" y="43893"/>
                    <a:pt x="208423" y="53462"/>
                  </a:cubicBezTo>
                  <a:cubicBezTo>
                    <a:pt x="236666" y="49634"/>
                    <a:pt x="271708" y="55631"/>
                    <a:pt x="295375" y="56397"/>
                  </a:cubicBezTo>
                  <a:cubicBezTo>
                    <a:pt x="298644" y="54738"/>
                    <a:pt x="293414" y="55121"/>
                    <a:pt x="294590" y="53718"/>
                  </a:cubicBezTo>
                  <a:cubicBezTo>
                    <a:pt x="304005" y="59332"/>
                    <a:pt x="326102" y="49890"/>
                    <a:pt x="326233" y="54866"/>
                  </a:cubicBezTo>
                  <a:cubicBezTo>
                    <a:pt x="330809" y="53462"/>
                    <a:pt x="332640" y="49890"/>
                    <a:pt x="333948" y="48486"/>
                  </a:cubicBezTo>
                  <a:cubicBezTo>
                    <a:pt x="339962" y="50910"/>
                    <a:pt x="347154" y="52059"/>
                    <a:pt x="354868" y="52697"/>
                  </a:cubicBezTo>
                  <a:lnTo>
                    <a:pt x="349246" y="51293"/>
                  </a:lnTo>
                  <a:lnTo>
                    <a:pt x="349900" y="50655"/>
                  </a:lnTo>
                  <a:lnTo>
                    <a:pt x="357876" y="52569"/>
                  </a:lnTo>
                  <a:lnTo>
                    <a:pt x="357614" y="52824"/>
                  </a:lnTo>
                  <a:cubicBezTo>
                    <a:pt x="376704" y="54228"/>
                    <a:pt x="398671" y="53080"/>
                    <a:pt x="415931" y="58311"/>
                  </a:cubicBezTo>
                  <a:cubicBezTo>
                    <a:pt x="405993" y="55121"/>
                    <a:pt x="418415" y="52314"/>
                    <a:pt x="413708" y="50400"/>
                  </a:cubicBezTo>
                  <a:cubicBezTo>
                    <a:pt x="422469" y="58311"/>
                    <a:pt x="443520" y="58439"/>
                    <a:pt x="460649" y="57673"/>
                  </a:cubicBezTo>
                  <a:cubicBezTo>
                    <a:pt x="460649" y="56014"/>
                    <a:pt x="461956" y="54738"/>
                    <a:pt x="459864" y="53335"/>
                  </a:cubicBezTo>
                  <a:lnTo>
                    <a:pt x="469802" y="56525"/>
                  </a:lnTo>
                  <a:lnTo>
                    <a:pt x="468494" y="54611"/>
                  </a:lnTo>
                  <a:cubicBezTo>
                    <a:pt x="486277" y="53080"/>
                    <a:pt x="505498" y="61884"/>
                    <a:pt x="517266" y="58183"/>
                  </a:cubicBezTo>
                  <a:cubicBezTo>
                    <a:pt x="510074" y="57290"/>
                    <a:pt x="509943" y="55631"/>
                    <a:pt x="509290" y="52952"/>
                  </a:cubicBezTo>
                  <a:cubicBezTo>
                    <a:pt x="521973" y="53207"/>
                    <a:pt x="534002" y="53207"/>
                    <a:pt x="548778" y="55631"/>
                  </a:cubicBezTo>
                  <a:cubicBezTo>
                    <a:pt x="547993" y="55121"/>
                    <a:pt x="547470" y="54611"/>
                    <a:pt x="547470" y="53973"/>
                  </a:cubicBezTo>
                  <a:cubicBezTo>
                    <a:pt x="551393" y="53335"/>
                    <a:pt x="555969" y="55249"/>
                    <a:pt x="560023" y="56142"/>
                  </a:cubicBezTo>
                  <a:lnTo>
                    <a:pt x="560545" y="52186"/>
                  </a:lnTo>
                  <a:cubicBezTo>
                    <a:pt x="568129" y="53973"/>
                    <a:pt x="577936" y="51931"/>
                    <a:pt x="586958" y="55121"/>
                  </a:cubicBezTo>
                  <a:cubicBezTo>
                    <a:pt x="590488" y="50783"/>
                    <a:pt x="608794" y="59204"/>
                    <a:pt x="619254" y="57290"/>
                  </a:cubicBezTo>
                  <a:cubicBezTo>
                    <a:pt x="623177" y="58311"/>
                    <a:pt x="610625" y="52697"/>
                    <a:pt x="621739" y="52952"/>
                  </a:cubicBezTo>
                  <a:cubicBezTo>
                    <a:pt x="623308" y="61501"/>
                    <a:pt x="636252" y="53207"/>
                    <a:pt x="637168" y="62394"/>
                  </a:cubicBezTo>
                  <a:lnTo>
                    <a:pt x="646974" y="59077"/>
                  </a:lnTo>
                  <a:lnTo>
                    <a:pt x="649197" y="63670"/>
                  </a:lnTo>
                  <a:cubicBezTo>
                    <a:pt x="657566" y="54993"/>
                    <a:pt x="661880" y="67498"/>
                    <a:pt x="674171" y="64818"/>
                  </a:cubicBezTo>
                  <a:cubicBezTo>
                    <a:pt x="673518" y="63798"/>
                    <a:pt x="672210" y="63542"/>
                    <a:pt x="672864" y="62904"/>
                  </a:cubicBezTo>
                  <a:cubicBezTo>
                    <a:pt x="676917" y="63925"/>
                    <a:pt x="686070" y="64435"/>
                    <a:pt x="678878" y="66860"/>
                  </a:cubicBezTo>
                  <a:cubicBezTo>
                    <a:pt x="685416" y="66860"/>
                    <a:pt x="707906" y="68901"/>
                    <a:pt x="697838" y="64053"/>
                  </a:cubicBezTo>
                  <a:cubicBezTo>
                    <a:pt x="698622" y="66732"/>
                    <a:pt x="689339" y="64435"/>
                    <a:pt x="685416" y="63542"/>
                  </a:cubicBezTo>
                  <a:cubicBezTo>
                    <a:pt x="685939" y="59587"/>
                    <a:pt x="695877" y="61118"/>
                    <a:pt x="698230" y="56780"/>
                  </a:cubicBezTo>
                  <a:cubicBezTo>
                    <a:pt x="698492" y="57163"/>
                    <a:pt x="699799" y="57928"/>
                    <a:pt x="700845" y="58566"/>
                  </a:cubicBezTo>
                  <a:lnTo>
                    <a:pt x="702284" y="56142"/>
                  </a:lnTo>
                  <a:cubicBezTo>
                    <a:pt x="714705" y="60480"/>
                    <a:pt x="727258" y="57418"/>
                    <a:pt x="736280" y="63032"/>
                  </a:cubicBezTo>
                  <a:cubicBezTo>
                    <a:pt x="736803" y="61756"/>
                    <a:pt x="739026" y="60863"/>
                    <a:pt x="743210" y="61118"/>
                  </a:cubicBezTo>
                  <a:lnTo>
                    <a:pt x="743210" y="66094"/>
                  </a:lnTo>
                  <a:cubicBezTo>
                    <a:pt x="743210" y="66094"/>
                    <a:pt x="756547" y="66094"/>
                    <a:pt x="756547" y="66094"/>
                  </a:cubicBezTo>
                  <a:lnTo>
                    <a:pt x="750401" y="58821"/>
                  </a:lnTo>
                  <a:cubicBezTo>
                    <a:pt x="764784" y="57418"/>
                    <a:pt x="774983" y="65584"/>
                    <a:pt x="786882" y="66732"/>
                  </a:cubicBezTo>
                  <a:cubicBezTo>
                    <a:pt x="789889" y="58439"/>
                    <a:pt x="810025" y="69922"/>
                    <a:pt x="820224" y="62522"/>
                  </a:cubicBezTo>
                  <a:lnTo>
                    <a:pt x="810941" y="60225"/>
                  </a:lnTo>
                  <a:cubicBezTo>
                    <a:pt x="830685" y="61756"/>
                    <a:pt x="833954" y="56780"/>
                    <a:pt x="852390" y="59587"/>
                  </a:cubicBezTo>
                  <a:cubicBezTo>
                    <a:pt x="836699" y="62394"/>
                    <a:pt x="836569" y="60735"/>
                    <a:pt x="813817" y="67498"/>
                  </a:cubicBezTo>
                  <a:cubicBezTo>
                    <a:pt x="836699" y="64053"/>
                    <a:pt x="853436" y="72219"/>
                    <a:pt x="874357" y="67370"/>
                  </a:cubicBezTo>
                  <a:cubicBezTo>
                    <a:pt x="872919" y="65456"/>
                    <a:pt x="867688" y="64180"/>
                    <a:pt x="872788" y="62139"/>
                  </a:cubicBezTo>
                  <a:cubicBezTo>
                    <a:pt x="876841" y="66349"/>
                    <a:pt x="892532" y="62011"/>
                    <a:pt x="889394" y="66987"/>
                  </a:cubicBezTo>
                  <a:cubicBezTo>
                    <a:pt x="895931" y="65329"/>
                    <a:pt x="897108" y="60608"/>
                    <a:pt x="901031" y="59970"/>
                  </a:cubicBezTo>
                  <a:lnTo>
                    <a:pt x="922867" y="66094"/>
                  </a:lnTo>
                  <a:lnTo>
                    <a:pt x="922213" y="65073"/>
                  </a:lnTo>
                  <a:cubicBezTo>
                    <a:pt x="959347" y="53590"/>
                    <a:pt x="991513" y="72857"/>
                    <a:pt x="1028909" y="67881"/>
                  </a:cubicBezTo>
                  <a:lnTo>
                    <a:pt x="1028124" y="65201"/>
                  </a:lnTo>
                  <a:lnTo>
                    <a:pt x="1037408" y="69156"/>
                  </a:lnTo>
                  <a:cubicBezTo>
                    <a:pt x="1030086" y="66605"/>
                    <a:pt x="1040546" y="65839"/>
                    <a:pt x="1041200" y="63542"/>
                  </a:cubicBezTo>
                  <a:lnTo>
                    <a:pt x="1065128" y="69284"/>
                  </a:lnTo>
                  <a:cubicBezTo>
                    <a:pt x="1065651" y="66987"/>
                    <a:pt x="1064213" y="61628"/>
                    <a:pt x="1058329" y="62649"/>
                  </a:cubicBezTo>
                  <a:close/>
                  <a:moveTo>
                    <a:pt x="743210" y="60735"/>
                  </a:moveTo>
                  <a:lnTo>
                    <a:pt x="737587" y="60352"/>
                  </a:lnTo>
                  <a:cubicBezTo>
                    <a:pt x="736411" y="60608"/>
                    <a:pt x="735234" y="60608"/>
                    <a:pt x="734057" y="60097"/>
                  </a:cubicBezTo>
                  <a:lnTo>
                    <a:pt x="737587" y="60352"/>
                  </a:lnTo>
                  <a:cubicBezTo>
                    <a:pt x="740464" y="59714"/>
                    <a:pt x="742687" y="57545"/>
                    <a:pt x="743210" y="60735"/>
                  </a:cubicBezTo>
                  <a:close/>
                  <a:moveTo>
                    <a:pt x="221891" y="51166"/>
                  </a:moveTo>
                  <a:cubicBezTo>
                    <a:pt x="219145" y="48869"/>
                    <a:pt x="225813" y="50528"/>
                    <a:pt x="227775" y="50145"/>
                  </a:cubicBezTo>
                  <a:lnTo>
                    <a:pt x="218622" y="49507"/>
                  </a:lnTo>
                  <a:cubicBezTo>
                    <a:pt x="217314" y="50783"/>
                    <a:pt x="220714" y="50783"/>
                    <a:pt x="222022" y="51166"/>
                  </a:cubicBezTo>
                  <a:close/>
                  <a:moveTo>
                    <a:pt x="742818" y="28709"/>
                  </a:moveTo>
                  <a:lnTo>
                    <a:pt x="745956" y="25391"/>
                  </a:lnTo>
                  <a:lnTo>
                    <a:pt x="750009" y="27943"/>
                  </a:lnTo>
                  <a:lnTo>
                    <a:pt x="742818" y="28709"/>
                  </a:lnTo>
                  <a:close/>
                  <a:moveTo>
                    <a:pt x="823101" y="28454"/>
                  </a:moveTo>
                  <a:lnTo>
                    <a:pt x="815125" y="26540"/>
                  </a:lnTo>
                  <a:lnTo>
                    <a:pt x="815779" y="25902"/>
                  </a:lnTo>
                  <a:lnTo>
                    <a:pt x="823755" y="27816"/>
                  </a:lnTo>
                  <a:lnTo>
                    <a:pt x="823101" y="28454"/>
                  </a:lnTo>
                  <a:close/>
                  <a:moveTo>
                    <a:pt x="912276" y="55249"/>
                  </a:moveTo>
                  <a:cubicBezTo>
                    <a:pt x="912276" y="55249"/>
                    <a:pt x="911360" y="54866"/>
                    <a:pt x="910707" y="54611"/>
                  </a:cubicBezTo>
                  <a:cubicBezTo>
                    <a:pt x="911230" y="54738"/>
                    <a:pt x="911753" y="54993"/>
                    <a:pt x="912276" y="55249"/>
                  </a:cubicBezTo>
                  <a:cubicBezTo>
                    <a:pt x="918421" y="57673"/>
                    <a:pt x="920906" y="51676"/>
                    <a:pt x="925874" y="57418"/>
                  </a:cubicBezTo>
                  <a:cubicBezTo>
                    <a:pt x="919729" y="62394"/>
                    <a:pt x="915806" y="57290"/>
                    <a:pt x="912276" y="55249"/>
                  </a:cubicBezTo>
                  <a:close/>
                  <a:moveTo>
                    <a:pt x="771322" y="55249"/>
                  </a:moveTo>
                  <a:cubicBezTo>
                    <a:pt x="768576" y="54611"/>
                    <a:pt x="767269" y="54228"/>
                    <a:pt x="765438" y="54611"/>
                  </a:cubicBezTo>
                  <a:cubicBezTo>
                    <a:pt x="766876" y="56525"/>
                    <a:pt x="772237" y="59459"/>
                    <a:pt x="768315" y="60225"/>
                  </a:cubicBezTo>
                  <a:cubicBezTo>
                    <a:pt x="765569" y="57928"/>
                    <a:pt x="756416" y="57290"/>
                    <a:pt x="756285" y="54100"/>
                  </a:cubicBezTo>
                  <a:cubicBezTo>
                    <a:pt x="764261" y="57673"/>
                    <a:pt x="769884" y="48359"/>
                    <a:pt x="771453" y="55249"/>
                  </a:cubicBezTo>
                  <a:close/>
                  <a:moveTo>
                    <a:pt x="582382" y="53080"/>
                  </a:moveTo>
                  <a:lnTo>
                    <a:pt x="584343" y="52697"/>
                  </a:lnTo>
                  <a:lnTo>
                    <a:pt x="577021" y="50145"/>
                  </a:lnTo>
                  <a:lnTo>
                    <a:pt x="582382" y="53080"/>
                  </a:lnTo>
                  <a:close/>
                  <a:moveTo>
                    <a:pt x="548124" y="49762"/>
                  </a:moveTo>
                  <a:cubicBezTo>
                    <a:pt x="544070" y="45551"/>
                    <a:pt x="533610" y="46189"/>
                    <a:pt x="526288" y="45296"/>
                  </a:cubicBezTo>
                  <a:cubicBezTo>
                    <a:pt x="524457" y="48996"/>
                    <a:pt x="531779" y="53207"/>
                    <a:pt x="540279" y="52824"/>
                  </a:cubicBezTo>
                  <a:cubicBezTo>
                    <a:pt x="550216" y="56014"/>
                    <a:pt x="544070" y="47210"/>
                    <a:pt x="548124" y="49762"/>
                  </a:cubicBezTo>
                  <a:close/>
                  <a:moveTo>
                    <a:pt x="832908" y="48869"/>
                  </a:moveTo>
                  <a:lnTo>
                    <a:pt x="830816" y="45934"/>
                  </a:lnTo>
                  <a:lnTo>
                    <a:pt x="832777" y="45551"/>
                  </a:lnTo>
                  <a:lnTo>
                    <a:pt x="824801" y="43637"/>
                  </a:lnTo>
                  <a:cubicBezTo>
                    <a:pt x="835261" y="39554"/>
                    <a:pt x="842714" y="47083"/>
                    <a:pt x="847944" y="48359"/>
                  </a:cubicBezTo>
                  <a:cubicBezTo>
                    <a:pt x="843237" y="48103"/>
                    <a:pt x="830554" y="40830"/>
                    <a:pt x="832777" y="48741"/>
                  </a:cubicBezTo>
                  <a:close/>
                  <a:moveTo>
                    <a:pt x="475032" y="47593"/>
                  </a:moveTo>
                  <a:cubicBezTo>
                    <a:pt x="467710" y="45041"/>
                    <a:pt x="454503" y="41851"/>
                    <a:pt x="455680" y="38789"/>
                  </a:cubicBezTo>
                  <a:cubicBezTo>
                    <a:pt x="455288" y="44403"/>
                    <a:pt x="465748" y="46955"/>
                    <a:pt x="469148" y="46955"/>
                  </a:cubicBezTo>
                  <a:cubicBezTo>
                    <a:pt x="471109" y="46572"/>
                    <a:pt x="472417" y="46955"/>
                    <a:pt x="475032" y="47593"/>
                  </a:cubicBezTo>
                  <a:close/>
                  <a:moveTo>
                    <a:pt x="475424" y="37003"/>
                  </a:moveTo>
                  <a:cubicBezTo>
                    <a:pt x="486015" y="39554"/>
                    <a:pt x="486800" y="42234"/>
                    <a:pt x="494907" y="47465"/>
                  </a:cubicBezTo>
                  <a:cubicBezTo>
                    <a:pt x="484446" y="49890"/>
                    <a:pt x="481570" y="42617"/>
                    <a:pt x="482746" y="39682"/>
                  </a:cubicBezTo>
                  <a:cubicBezTo>
                    <a:pt x="475424" y="37130"/>
                    <a:pt x="476862" y="40703"/>
                    <a:pt x="472940" y="41468"/>
                  </a:cubicBezTo>
                  <a:lnTo>
                    <a:pt x="475424" y="37130"/>
                  </a:lnTo>
                  <a:close/>
                  <a:moveTo>
                    <a:pt x="486408" y="52824"/>
                  </a:moveTo>
                  <a:lnTo>
                    <a:pt x="490722" y="52059"/>
                  </a:lnTo>
                  <a:cubicBezTo>
                    <a:pt x="495822" y="49762"/>
                    <a:pt x="496868" y="43382"/>
                    <a:pt x="504059" y="49762"/>
                  </a:cubicBezTo>
                  <a:lnTo>
                    <a:pt x="490722" y="52059"/>
                  </a:lnTo>
                  <a:cubicBezTo>
                    <a:pt x="489546" y="52569"/>
                    <a:pt x="488238" y="52952"/>
                    <a:pt x="486408" y="52824"/>
                  </a:cubicBezTo>
                  <a:close/>
                  <a:moveTo>
                    <a:pt x="397233" y="52569"/>
                  </a:moveTo>
                  <a:lnTo>
                    <a:pt x="401548" y="54483"/>
                  </a:lnTo>
                  <a:cubicBezTo>
                    <a:pt x="397233" y="54228"/>
                    <a:pt x="396710" y="53462"/>
                    <a:pt x="397233" y="52569"/>
                  </a:cubicBezTo>
                  <a:lnTo>
                    <a:pt x="393572" y="50910"/>
                  </a:lnTo>
                  <a:cubicBezTo>
                    <a:pt x="402986" y="48869"/>
                    <a:pt x="398148" y="50910"/>
                    <a:pt x="397233" y="52569"/>
                  </a:cubicBezTo>
                  <a:close/>
                  <a:moveTo>
                    <a:pt x="465225" y="51038"/>
                  </a:moveTo>
                  <a:lnTo>
                    <a:pt x="477778" y="51548"/>
                  </a:lnTo>
                  <a:cubicBezTo>
                    <a:pt x="476993" y="48869"/>
                    <a:pt x="469279" y="50272"/>
                    <a:pt x="465225" y="51038"/>
                  </a:cubicBezTo>
                  <a:close/>
                  <a:moveTo>
                    <a:pt x="399979" y="47593"/>
                  </a:moveTo>
                  <a:cubicBezTo>
                    <a:pt x="405209" y="47210"/>
                    <a:pt x="419069" y="46445"/>
                    <a:pt x="417108" y="46827"/>
                  </a:cubicBezTo>
                  <a:cubicBezTo>
                    <a:pt x="415800" y="49762"/>
                    <a:pt x="403378" y="49252"/>
                    <a:pt x="399979" y="47593"/>
                  </a:cubicBezTo>
                  <a:close/>
                  <a:moveTo>
                    <a:pt x="123432" y="39810"/>
                  </a:moveTo>
                  <a:lnTo>
                    <a:pt x="131278" y="40065"/>
                  </a:lnTo>
                  <a:lnTo>
                    <a:pt x="127486" y="44020"/>
                  </a:lnTo>
                  <a:lnTo>
                    <a:pt x="123432" y="39810"/>
                  </a:lnTo>
                  <a:close/>
                  <a:moveTo>
                    <a:pt x="216138" y="36747"/>
                  </a:moveTo>
                  <a:lnTo>
                    <a:pt x="214176" y="38789"/>
                  </a:lnTo>
                  <a:lnTo>
                    <a:pt x="209600" y="38534"/>
                  </a:lnTo>
                  <a:lnTo>
                    <a:pt x="216138" y="36875"/>
                  </a:lnTo>
                  <a:close/>
                  <a:moveTo>
                    <a:pt x="301520" y="36492"/>
                  </a:moveTo>
                  <a:cubicBezTo>
                    <a:pt x="301128" y="37385"/>
                    <a:pt x="301390" y="38406"/>
                    <a:pt x="302043" y="39299"/>
                  </a:cubicBezTo>
                  <a:cubicBezTo>
                    <a:pt x="303351" y="39682"/>
                    <a:pt x="304528" y="40192"/>
                    <a:pt x="305051" y="40958"/>
                  </a:cubicBezTo>
                  <a:cubicBezTo>
                    <a:pt x="303874" y="40958"/>
                    <a:pt x="302697" y="40192"/>
                    <a:pt x="302043" y="39299"/>
                  </a:cubicBezTo>
                  <a:cubicBezTo>
                    <a:pt x="298644" y="38406"/>
                    <a:pt x="293544" y="38916"/>
                    <a:pt x="291191" y="40065"/>
                  </a:cubicBezTo>
                  <a:cubicBezTo>
                    <a:pt x="292629" y="41979"/>
                    <a:pt x="297859" y="41596"/>
                    <a:pt x="299821" y="43000"/>
                  </a:cubicBezTo>
                  <a:cubicBezTo>
                    <a:pt x="291975" y="47721"/>
                    <a:pt x="274454" y="33558"/>
                    <a:pt x="279423" y="47083"/>
                  </a:cubicBezTo>
                  <a:cubicBezTo>
                    <a:pt x="276154" y="45424"/>
                    <a:pt x="264778" y="41851"/>
                    <a:pt x="268701" y="39554"/>
                  </a:cubicBezTo>
                  <a:cubicBezTo>
                    <a:pt x="277592" y="40320"/>
                    <a:pt x="294590" y="38916"/>
                    <a:pt x="301390" y="36365"/>
                  </a:cubicBezTo>
                  <a:cubicBezTo>
                    <a:pt x="301782" y="35599"/>
                    <a:pt x="302566" y="35089"/>
                    <a:pt x="304005" y="34961"/>
                  </a:cubicBezTo>
                  <a:cubicBezTo>
                    <a:pt x="303612" y="35471"/>
                    <a:pt x="302566" y="35854"/>
                    <a:pt x="301390" y="36365"/>
                  </a:cubicBezTo>
                  <a:close/>
                  <a:moveTo>
                    <a:pt x="416585" y="33558"/>
                  </a:moveTo>
                  <a:cubicBezTo>
                    <a:pt x="419853" y="33940"/>
                    <a:pt x="421161" y="34323"/>
                    <a:pt x="421815" y="34706"/>
                  </a:cubicBezTo>
                  <a:cubicBezTo>
                    <a:pt x="424561" y="35727"/>
                    <a:pt x="426653" y="37258"/>
                    <a:pt x="425868" y="39044"/>
                  </a:cubicBezTo>
                  <a:cubicBezTo>
                    <a:pt x="419069" y="37385"/>
                    <a:pt x="423384" y="35854"/>
                    <a:pt x="421815" y="34706"/>
                  </a:cubicBezTo>
                  <a:cubicBezTo>
                    <a:pt x="420115" y="34068"/>
                    <a:pt x="418284" y="33685"/>
                    <a:pt x="416585" y="33558"/>
                  </a:cubicBezTo>
                  <a:close/>
                  <a:moveTo>
                    <a:pt x="436982" y="32792"/>
                  </a:moveTo>
                  <a:lnTo>
                    <a:pt x="426391" y="30240"/>
                  </a:lnTo>
                  <a:lnTo>
                    <a:pt x="431752" y="33175"/>
                  </a:lnTo>
                  <a:lnTo>
                    <a:pt x="415800" y="27688"/>
                  </a:lnTo>
                  <a:cubicBezTo>
                    <a:pt x="424953" y="25009"/>
                    <a:pt x="435544" y="29219"/>
                    <a:pt x="436982" y="32792"/>
                  </a:cubicBezTo>
                  <a:close/>
                  <a:moveTo>
                    <a:pt x="440643" y="30240"/>
                  </a:moveTo>
                  <a:lnTo>
                    <a:pt x="442866" y="33430"/>
                  </a:lnTo>
                  <a:lnTo>
                    <a:pt x="439597" y="30112"/>
                  </a:lnTo>
                  <a:lnTo>
                    <a:pt x="440774" y="30112"/>
                  </a:lnTo>
                  <a:cubicBezTo>
                    <a:pt x="440774" y="30112"/>
                    <a:pt x="440251" y="29474"/>
                    <a:pt x="440251" y="29474"/>
                  </a:cubicBezTo>
                  <a:lnTo>
                    <a:pt x="458034" y="31261"/>
                  </a:lnTo>
                  <a:lnTo>
                    <a:pt x="440774" y="30112"/>
                  </a:lnTo>
                  <a:close/>
                  <a:moveTo>
                    <a:pt x="622523" y="36747"/>
                  </a:moveTo>
                  <a:cubicBezTo>
                    <a:pt x="629192" y="25647"/>
                    <a:pt x="606833" y="28836"/>
                    <a:pt x="603302" y="23477"/>
                  </a:cubicBezTo>
                  <a:cubicBezTo>
                    <a:pt x="602518" y="27178"/>
                    <a:pt x="595849" y="33047"/>
                    <a:pt x="613240" y="32920"/>
                  </a:cubicBezTo>
                  <a:cubicBezTo>
                    <a:pt x="598203" y="36620"/>
                    <a:pt x="603825" y="25647"/>
                    <a:pt x="594803" y="35089"/>
                  </a:cubicBezTo>
                  <a:cubicBezTo>
                    <a:pt x="601995" y="34323"/>
                    <a:pt x="610625" y="37258"/>
                    <a:pt x="611932" y="37641"/>
                  </a:cubicBezTo>
                  <a:lnTo>
                    <a:pt x="603433" y="38023"/>
                  </a:lnTo>
                  <a:cubicBezTo>
                    <a:pt x="608271" y="44913"/>
                    <a:pt x="616509" y="34578"/>
                    <a:pt x="622392" y="36875"/>
                  </a:cubicBezTo>
                  <a:close/>
                  <a:moveTo>
                    <a:pt x="713921" y="35089"/>
                  </a:moveTo>
                  <a:lnTo>
                    <a:pt x="725035" y="35344"/>
                  </a:lnTo>
                  <a:lnTo>
                    <a:pt x="714444" y="34451"/>
                  </a:lnTo>
                  <a:lnTo>
                    <a:pt x="713921" y="35089"/>
                  </a:lnTo>
                  <a:close/>
                  <a:moveTo>
                    <a:pt x="989421" y="32026"/>
                  </a:moveTo>
                  <a:cubicBezTo>
                    <a:pt x="988636" y="29347"/>
                    <a:pt x="1003019" y="24626"/>
                    <a:pt x="1006419" y="29602"/>
                  </a:cubicBezTo>
                  <a:cubicBezTo>
                    <a:pt x="999228" y="30368"/>
                    <a:pt x="991252" y="30112"/>
                    <a:pt x="989421" y="32026"/>
                  </a:cubicBezTo>
                  <a:close/>
                  <a:moveTo>
                    <a:pt x="1107885" y="32792"/>
                  </a:moveTo>
                  <a:lnTo>
                    <a:pt x="1095332" y="30623"/>
                  </a:lnTo>
                  <a:cubicBezTo>
                    <a:pt x="1097686" y="24626"/>
                    <a:pt x="1106577" y="30878"/>
                    <a:pt x="1112461" y="29857"/>
                  </a:cubicBezTo>
                  <a:cubicBezTo>
                    <a:pt x="1114553" y="32792"/>
                    <a:pt x="1109846" y="30878"/>
                    <a:pt x="1107885" y="32920"/>
                  </a:cubicBezTo>
                  <a:close/>
                  <a:moveTo>
                    <a:pt x="1189476" y="32792"/>
                  </a:moveTo>
                  <a:lnTo>
                    <a:pt x="1193529" y="33813"/>
                  </a:lnTo>
                  <a:lnTo>
                    <a:pt x="1189345" y="27943"/>
                  </a:lnTo>
                  <a:lnTo>
                    <a:pt x="1189607" y="32920"/>
                  </a:lnTo>
                  <a:close/>
                  <a:moveTo>
                    <a:pt x="1183984" y="24881"/>
                  </a:moveTo>
                  <a:cubicBezTo>
                    <a:pt x="1186468" y="22202"/>
                    <a:pt x="1177969" y="20926"/>
                    <a:pt x="1175877" y="21308"/>
                  </a:cubicBezTo>
                  <a:lnTo>
                    <a:pt x="1183984" y="24881"/>
                  </a:lnTo>
                  <a:close/>
                  <a:moveTo>
                    <a:pt x="1257468" y="19650"/>
                  </a:moveTo>
                  <a:lnTo>
                    <a:pt x="1252238" y="20032"/>
                  </a:lnTo>
                  <a:lnTo>
                    <a:pt x="1256945" y="25264"/>
                  </a:lnTo>
                  <a:lnTo>
                    <a:pt x="1257468" y="19650"/>
                  </a:lnTo>
                  <a:close/>
                  <a:moveTo>
                    <a:pt x="1249100" y="25774"/>
                  </a:moveTo>
                  <a:cubicBezTo>
                    <a:pt x="1247923" y="21946"/>
                    <a:pt x="1248446" y="16843"/>
                    <a:pt x="1236417" y="19394"/>
                  </a:cubicBezTo>
                  <a:cubicBezTo>
                    <a:pt x="1235894" y="23350"/>
                    <a:pt x="1239162" y="23350"/>
                    <a:pt x="1234717" y="27943"/>
                  </a:cubicBezTo>
                  <a:cubicBezTo>
                    <a:pt x="1238640" y="28964"/>
                    <a:pt x="1241908" y="27178"/>
                    <a:pt x="1243870" y="26923"/>
                  </a:cubicBezTo>
                  <a:cubicBezTo>
                    <a:pt x="1241124" y="26285"/>
                    <a:pt x="1237986" y="27943"/>
                    <a:pt x="1237201" y="25264"/>
                  </a:cubicBezTo>
                  <a:cubicBezTo>
                    <a:pt x="1241647" y="23733"/>
                    <a:pt x="1246354" y="24243"/>
                    <a:pt x="1249100" y="25647"/>
                  </a:cubicBezTo>
                  <a:cubicBezTo>
                    <a:pt x="1249492" y="27050"/>
                    <a:pt x="1250146" y="28199"/>
                    <a:pt x="1251846" y="28836"/>
                  </a:cubicBezTo>
                  <a:cubicBezTo>
                    <a:pt x="1251846" y="27561"/>
                    <a:pt x="1250800" y="26540"/>
                    <a:pt x="1249100" y="25647"/>
                  </a:cubicBezTo>
                  <a:close/>
                  <a:moveTo>
                    <a:pt x="1205428" y="29985"/>
                  </a:moveTo>
                  <a:cubicBezTo>
                    <a:pt x="1203859" y="30495"/>
                    <a:pt x="1202420" y="31006"/>
                    <a:pt x="1201897" y="31644"/>
                  </a:cubicBezTo>
                  <a:lnTo>
                    <a:pt x="1201244" y="30623"/>
                  </a:lnTo>
                  <a:cubicBezTo>
                    <a:pt x="1202813" y="28964"/>
                    <a:pt x="1204251" y="29347"/>
                    <a:pt x="1205559" y="29985"/>
                  </a:cubicBezTo>
                  <a:cubicBezTo>
                    <a:pt x="1207258" y="29474"/>
                    <a:pt x="1209350" y="28964"/>
                    <a:pt x="1211443" y="28581"/>
                  </a:cubicBezTo>
                  <a:cubicBezTo>
                    <a:pt x="1212750" y="25264"/>
                    <a:pt x="1204513" y="22967"/>
                    <a:pt x="1202420" y="21053"/>
                  </a:cubicBezTo>
                  <a:cubicBezTo>
                    <a:pt x="1206343" y="22074"/>
                    <a:pt x="1209743" y="25264"/>
                    <a:pt x="1214973" y="23222"/>
                  </a:cubicBezTo>
                  <a:cubicBezTo>
                    <a:pt x="1214319" y="22202"/>
                    <a:pt x="1214973" y="21564"/>
                    <a:pt x="1211704" y="21564"/>
                  </a:cubicBezTo>
                  <a:lnTo>
                    <a:pt x="1218896" y="20798"/>
                  </a:lnTo>
                  <a:cubicBezTo>
                    <a:pt x="1227133" y="25519"/>
                    <a:pt x="1219288" y="26923"/>
                    <a:pt x="1211573" y="28454"/>
                  </a:cubicBezTo>
                  <a:cubicBezTo>
                    <a:pt x="1211312" y="29219"/>
                    <a:pt x="1210789" y="29985"/>
                    <a:pt x="1209350" y="30878"/>
                  </a:cubicBezTo>
                  <a:cubicBezTo>
                    <a:pt x="1208174" y="31388"/>
                    <a:pt x="1206997" y="30495"/>
                    <a:pt x="1205820" y="29985"/>
                  </a:cubicBezTo>
                  <a:close/>
                  <a:moveTo>
                    <a:pt x="1263091" y="37513"/>
                  </a:moveTo>
                  <a:lnTo>
                    <a:pt x="1259168" y="36492"/>
                  </a:lnTo>
                  <a:cubicBezTo>
                    <a:pt x="1257207" y="35216"/>
                    <a:pt x="1258383" y="33813"/>
                    <a:pt x="1257730" y="32920"/>
                  </a:cubicBezTo>
                  <a:cubicBezTo>
                    <a:pt x="1262306" y="33175"/>
                    <a:pt x="1268321" y="35471"/>
                    <a:pt x="1263091" y="37513"/>
                  </a:cubicBezTo>
                  <a:close/>
                  <a:moveTo>
                    <a:pt x="1026948" y="38661"/>
                  </a:moveTo>
                  <a:cubicBezTo>
                    <a:pt x="1029563" y="37641"/>
                    <a:pt x="1023548" y="33685"/>
                    <a:pt x="1017664" y="34706"/>
                  </a:cubicBezTo>
                  <a:lnTo>
                    <a:pt x="1020802" y="29730"/>
                  </a:lnTo>
                  <a:cubicBezTo>
                    <a:pt x="1020933" y="33047"/>
                    <a:pt x="1032701" y="32537"/>
                    <a:pt x="1034008" y="32920"/>
                  </a:cubicBezTo>
                  <a:cubicBezTo>
                    <a:pt x="1036100" y="37513"/>
                    <a:pt x="1031524" y="35599"/>
                    <a:pt x="1026948" y="38661"/>
                  </a:cubicBezTo>
                  <a:close/>
                  <a:moveTo>
                    <a:pt x="752624" y="38661"/>
                  </a:moveTo>
                  <a:cubicBezTo>
                    <a:pt x="750532" y="32409"/>
                    <a:pt x="735495" y="36109"/>
                    <a:pt x="732096" y="34578"/>
                  </a:cubicBezTo>
                  <a:cubicBezTo>
                    <a:pt x="739941" y="33175"/>
                    <a:pt x="757724" y="31771"/>
                    <a:pt x="752624" y="38661"/>
                  </a:cubicBezTo>
                  <a:close/>
                  <a:moveTo>
                    <a:pt x="726604" y="41213"/>
                  </a:moveTo>
                  <a:cubicBezTo>
                    <a:pt x="722551" y="41213"/>
                    <a:pt x="721374" y="41724"/>
                    <a:pt x="721766" y="38534"/>
                  </a:cubicBezTo>
                  <a:cubicBezTo>
                    <a:pt x="719805" y="37258"/>
                    <a:pt x="716536" y="38916"/>
                    <a:pt x="714575" y="37641"/>
                  </a:cubicBezTo>
                  <a:cubicBezTo>
                    <a:pt x="722551" y="34833"/>
                    <a:pt x="722028" y="39937"/>
                    <a:pt x="726735" y="41213"/>
                  </a:cubicBezTo>
                  <a:cubicBezTo>
                    <a:pt x="727781" y="41213"/>
                    <a:pt x="729088" y="41213"/>
                    <a:pt x="730527" y="41468"/>
                  </a:cubicBezTo>
                  <a:cubicBezTo>
                    <a:pt x="728827" y="41724"/>
                    <a:pt x="727650" y="41468"/>
                    <a:pt x="726735" y="41213"/>
                  </a:cubicBezTo>
                  <a:close/>
                  <a:moveTo>
                    <a:pt x="886909" y="41596"/>
                  </a:moveTo>
                  <a:lnTo>
                    <a:pt x="892401" y="46189"/>
                  </a:lnTo>
                  <a:lnTo>
                    <a:pt x="900900" y="45807"/>
                  </a:lnTo>
                  <a:lnTo>
                    <a:pt x="886909" y="41596"/>
                  </a:lnTo>
                  <a:close/>
                  <a:moveTo>
                    <a:pt x="978568" y="49762"/>
                  </a:moveTo>
                  <a:cubicBezTo>
                    <a:pt x="977915" y="47083"/>
                    <a:pt x="987721" y="47083"/>
                    <a:pt x="989683" y="48359"/>
                  </a:cubicBezTo>
                  <a:cubicBezTo>
                    <a:pt x="989029" y="44913"/>
                    <a:pt x="982491" y="45296"/>
                    <a:pt x="977261" y="44913"/>
                  </a:cubicBezTo>
                  <a:cubicBezTo>
                    <a:pt x="976607" y="44658"/>
                    <a:pt x="975430" y="44403"/>
                    <a:pt x="973861" y="44403"/>
                  </a:cubicBezTo>
                  <a:cubicBezTo>
                    <a:pt x="974907" y="44658"/>
                    <a:pt x="975953" y="44786"/>
                    <a:pt x="977261" y="44913"/>
                  </a:cubicBezTo>
                  <a:cubicBezTo>
                    <a:pt x="979222" y="45679"/>
                    <a:pt x="977784" y="47465"/>
                    <a:pt x="977784" y="48741"/>
                  </a:cubicBezTo>
                  <a:lnTo>
                    <a:pt x="975169" y="49762"/>
                  </a:lnTo>
                  <a:lnTo>
                    <a:pt x="982360" y="50655"/>
                  </a:lnTo>
                  <a:lnTo>
                    <a:pt x="978438" y="49634"/>
                  </a:lnTo>
                  <a:close/>
                  <a:moveTo>
                    <a:pt x="1139789" y="53462"/>
                  </a:moveTo>
                  <a:cubicBezTo>
                    <a:pt x="1145673" y="50783"/>
                    <a:pt x="1146327" y="51804"/>
                    <a:pt x="1150249" y="52697"/>
                  </a:cubicBezTo>
                  <a:cubicBezTo>
                    <a:pt x="1148942" y="53973"/>
                    <a:pt x="1143712" y="54355"/>
                    <a:pt x="1139789" y="53462"/>
                  </a:cubicBezTo>
                  <a:close/>
                  <a:moveTo>
                    <a:pt x="929928" y="52697"/>
                  </a:moveTo>
                  <a:cubicBezTo>
                    <a:pt x="939734" y="50910"/>
                    <a:pt x="925220" y="47465"/>
                    <a:pt x="931627" y="45679"/>
                  </a:cubicBezTo>
                  <a:lnTo>
                    <a:pt x="926528" y="46062"/>
                  </a:lnTo>
                  <a:cubicBezTo>
                    <a:pt x="934896" y="42362"/>
                    <a:pt x="932543" y="50017"/>
                    <a:pt x="938427" y="48996"/>
                  </a:cubicBezTo>
                  <a:lnTo>
                    <a:pt x="934504" y="49634"/>
                  </a:lnTo>
                  <a:cubicBezTo>
                    <a:pt x="931366" y="52952"/>
                    <a:pt x="940519" y="51931"/>
                    <a:pt x="941303" y="54611"/>
                  </a:cubicBezTo>
                  <a:cubicBezTo>
                    <a:pt x="936727" y="56014"/>
                    <a:pt x="926136" y="53462"/>
                    <a:pt x="930058" y="52697"/>
                  </a:cubicBezTo>
                  <a:close/>
                  <a:moveTo>
                    <a:pt x="1149072" y="55631"/>
                  </a:moveTo>
                  <a:cubicBezTo>
                    <a:pt x="1158879" y="52186"/>
                    <a:pt x="1157179" y="59204"/>
                    <a:pt x="1163063" y="59842"/>
                  </a:cubicBezTo>
                  <a:cubicBezTo>
                    <a:pt x="1155349" y="62904"/>
                    <a:pt x="1156395" y="56525"/>
                    <a:pt x="1149072" y="55631"/>
                  </a:cubicBezTo>
                  <a:close/>
                  <a:moveTo>
                    <a:pt x="992036" y="62777"/>
                  </a:moveTo>
                  <a:lnTo>
                    <a:pt x="991382" y="63415"/>
                  </a:lnTo>
                  <a:lnTo>
                    <a:pt x="999358" y="65329"/>
                  </a:lnTo>
                  <a:lnTo>
                    <a:pt x="1000012" y="64691"/>
                  </a:lnTo>
                  <a:lnTo>
                    <a:pt x="992036" y="62777"/>
                  </a:ln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g2b8c484956b_2_293"/>
            <p:cNvSpPr/>
            <p:nvPr/>
          </p:nvSpPr>
          <p:spPr>
            <a:xfrm>
              <a:off x="11726057" y="6570870"/>
              <a:ext cx="5360" cy="434"/>
            </a:xfrm>
            <a:custGeom>
              <a:avLst/>
              <a:gdLst/>
              <a:ahLst/>
              <a:cxnLst/>
              <a:rect l="l" t="t" r="r" b="b"/>
              <a:pathLst>
                <a:path w="5360" h="434" extrusionOk="0">
                  <a:moveTo>
                    <a:pt x="0" y="287"/>
                  </a:moveTo>
                  <a:cubicBezTo>
                    <a:pt x="2354" y="-96"/>
                    <a:pt x="4053" y="-96"/>
                    <a:pt x="5361" y="287"/>
                  </a:cubicBezTo>
                  <a:cubicBezTo>
                    <a:pt x="3661" y="415"/>
                    <a:pt x="1961" y="542"/>
                    <a:pt x="0" y="287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g2b8c484956b_2_293"/>
            <p:cNvSpPr/>
            <p:nvPr/>
          </p:nvSpPr>
          <p:spPr>
            <a:xfrm>
              <a:off x="11265147" y="6567840"/>
              <a:ext cx="2222" cy="1658"/>
            </a:xfrm>
            <a:custGeom>
              <a:avLst/>
              <a:gdLst/>
              <a:ahLst/>
              <a:cxnLst/>
              <a:rect l="l" t="t" r="r" b="b"/>
              <a:pathLst>
                <a:path w="2222" h="1658" extrusionOk="0">
                  <a:moveTo>
                    <a:pt x="2223" y="0"/>
                  </a:moveTo>
                  <a:cubicBezTo>
                    <a:pt x="1961" y="893"/>
                    <a:pt x="1177" y="1404"/>
                    <a:pt x="0" y="1659"/>
                  </a:cubicBezTo>
                  <a:cubicBezTo>
                    <a:pt x="131" y="1148"/>
                    <a:pt x="654" y="638"/>
                    <a:pt x="2223" y="0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g2b8c484956b_2_293"/>
            <p:cNvSpPr/>
            <p:nvPr/>
          </p:nvSpPr>
          <p:spPr>
            <a:xfrm>
              <a:off x="11246972" y="6565288"/>
              <a:ext cx="1307" cy="382"/>
            </a:xfrm>
            <a:custGeom>
              <a:avLst/>
              <a:gdLst/>
              <a:ahLst/>
              <a:cxnLst/>
              <a:rect l="l" t="t" r="r" b="b"/>
              <a:pathLst>
                <a:path w="1307" h="382" extrusionOk="0">
                  <a:moveTo>
                    <a:pt x="1308" y="383"/>
                  </a:moveTo>
                  <a:lnTo>
                    <a:pt x="523" y="255"/>
                  </a:lnTo>
                  <a:lnTo>
                    <a:pt x="0" y="0"/>
                  </a:lnTo>
                  <a:lnTo>
                    <a:pt x="1308" y="383"/>
                  </a:ln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g2b8c484956b_2_293"/>
            <p:cNvSpPr/>
            <p:nvPr/>
          </p:nvSpPr>
          <p:spPr>
            <a:xfrm>
              <a:off x="10581745" y="6574967"/>
              <a:ext cx="8314" cy="2913"/>
            </a:xfrm>
            <a:custGeom>
              <a:avLst/>
              <a:gdLst/>
              <a:ahLst/>
              <a:cxnLst/>
              <a:rect l="l" t="t" r="r" b="b"/>
              <a:pathLst>
                <a:path w="8314" h="2913" extrusionOk="0">
                  <a:moveTo>
                    <a:pt x="1123" y="2059"/>
                  </a:moveTo>
                  <a:cubicBezTo>
                    <a:pt x="-2930" y="-2152"/>
                    <a:pt x="5046" y="1421"/>
                    <a:pt x="8315" y="1293"/>
                  </a:cubicBezTo>
                  <a:cubicBezTo>
                    <a:pt x="5046" y="1293"/>
                    <a:pt x="3738" y="4356"/>
                    <a:pt x="1123" y="2059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g2b8c484956b_2_293"/>
            <p:cNvSpPr/>
            <p:nvPr/>
          </p:nvSpPr>
          <p:spPr>
            <a:xfrm>
              <a:off x="10600651" y="6581598"/>
              <a:ext cx="8106" cy="2446"/>
            </a:xfrm>
            <a:custGeom>
              <a:avLst/>
              <a:gdLst/>
              <a:ahLst/>
              <a:cxnLst/>
              <a:rect l="l" t="t" r="r" b="b"/>
              <a:pathLst>
                <a:path w="8106" h="2446" extrusionOk="0">
                  <a:moveTo>
                    <a:pt x="8107" y="2446"/>
                  </a:moveTo>
                  <a:cubicBezTo>
                    <a:pt x="6145" y="1170"/>
                    <a:pt x="3400" y="277"/>
                    <a:pt x="0" y="22"/>
                  </a:cubicBezTo>
                  <a:cubicBezTo>
                    <a:pt x="2092" y="-106"/>
                    <a:pt x="4446" y="277"/>
                    <a:pt x="8107" y="2446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g2b8c484956b_2_293"/>
            <p:cNvSpPr/>
            <p:nvPr/>
          </p:nvSpPr>
          <p:spPr>
            <a:xfrm>
              <a:off x="10587576" y="6581416"/>
              <a:ext cx="12944" cy="1244"/>
            </a:xfrm>
            <a:custGeom>
              <a:avLst/>
              <a:gdLst/>
              <a:ahLst/>
              <a:cxnLst/>
              <a:rect l="l" t="t" r="r" b="b"/>
              <a:pathLst>
                <a:path w="12944" h="1244" extrusionOk="0">
                  <a:moveTo>
                    <a:pt x="0" y="841"/>
                  </a:moveTo>
                  <a:cubicBezTo>
                    <a:pt x="5099" y="-52"/>
                    <a:pt x="9414" y="-179"/>
                    <a:pt x="12945" y="203"/>
                  </a:cubicBezTo>
                  <a:cubicBezTo>
                    <a:pt x="9676" y="331"/>
                    <a:pt x="6799" y="1990"/>
                    <a:pt x="0" y="841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g2b8c484956b_2_293"/>
            <p:cNvSpPr/>
            <p:nvPr/>
          </p:nvSpPr>
          <p:spPr>
            <a:xfrm>
              <a:off x="10661714" y="6574730"/>
              <a:ext cx="16736" cy="8166"/>
            </a:xfrm>
            <a:custGeom>
              <a:avLst/>
              <a:gdLst/>
              <a:ahLst/>
              <a:cxnLst/>
              <a:rect l="l" t="t" r="r" b="b"/>
              <a:pathLst>
                <a:path w="16736" h="8166" extrusionOk="0">
                  <a:moveTo>
                    <a:pt x="16737" y="8166"/>
                  </a:moveTo>
                  <a:cubicBezTo>
                    <a:pt x="12683" y="5614"/>
                    <a:pt x="4838" y="6890"/>
                    <a:pt x="4838" y="6890"/>
                  </a:cubicBezTo>
                  <a:cubicBezTo>
                    <a:pt x="21836" y="4466"/>
                    <a:pt x="1438" y="1914"/>
                    <a:pt x="0" y="0"/>
                  </a:cubicBezTo>
                  <a:cubicBezTo>
                    <a:pt x="10591" y="893"/>
                    <a:pt x="10722" y="4211"/>
                    <a:pt x="16737" y="8166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g2b8c484956b_2_293"/>
            <p:cNvSpPr/>
            <p:nvPr/>
          </p:nvSpPr>
          <p:spPr>
            <a:xfrm>
              <a:off x="10696233" y="6584049"/>
              <a:ext cx="4707" cy="633"/>
            </a:xfrm>
            <a:custGeom>
              <a:avLst/>
              <a:gdLst/>
              <a:ahLst/>
              <a:cxnLst/>
              <a:rect l="l" t="t" r="r" b="b"/>
              <a:pathLst>
                <a:path w="4707" h="633" extrusionOk="0">
                  <a:moveTo>
                    <a:pt x="4707" y="123"/>
                  </a:moveTo>
                  <a:cubicBezTo>
                    <a:pt x="3007" y="123"/>
                    <a:pt x="1308" y="123"/>
                    <a:pt x="0" y="634"/>
                  </a:cubicBezTo>
                  <a:cubicBezTo>
                    <a:pt x="1700" y="-4"/>
                    <a:pt x="3138" y="-132"/>
                    <a:pt x="4707" y="123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g2b8c484956b_2_293"/>
            <p:cNvSpPr/>
            <p:nvPr/>
          </p:nvSpPr>
          <p:spPr>
            <a:xfrm>
              <a:off x="10701071" y="6581620"/>
              <a:ext cx="16998" cy="6434"/>
            </a:xfrm>
            <a:custGeom>
              <a:avLst/>
              <a:gdLst/>
              <a:ahLst/>
              <a:cxnLst/>
              <a:rect l="l" t="t" r="r" b="b"/>
              <a:pathLst>
                <a:path w="16998" h="6434" extrusionOk="0">
                  <a:moveTo>
                    <a:pt x="6276" y="0"/>
                  </a:moveTo>
                  <a:cubicBezTo>
                    <a:pt x="12160" y="638"/>
                    <a:pt x="14252" y="3573"/>
                    <a:pt x="16998" y="5869"/>
                  </a:cubicBezTo>
                  <a:cubicBezTo>
                    <a:pt x="9807" y="8038"/>
                    <a:pt x="5230" y="3317"/>
                    <a:pt x="0" y="2552"/>
                  </a:cubicBezTo>
                  <a:cubicBezTo>
                    <a:pt x="4184" y="2552"/>
                    <a:pt x="8238" y="2807"/>
                    <a:pt x="6276" y="0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g2b8c484956b_2_293"/>
            <p:cNvSpPr/>
            <p:nvPr/>
          </p:nvSpPr>
          <p:spPr>
            <a:xfrm>
              <a:off x="10884389" y="6565415"/>
              <a:ext cx="11104" cy="1913"/>
            </a:xfrm>
            <a:custGeom>
              <a:avLst/>
              <a:gdLst/>
              <a:ahLst/>
              <a:cxnLst/>
              <a:rect l="l" t="t" r="r" b="b"/>
              <a:pathLst>
                <a:path w="11104" h="1913" extrusionOk="0">
                  <a:moveTo>
                    <a:pt x="4707" y="1914"/>
                  </a:moveTo>
                  <a:cubicBezTo>
                    <a:pt x="3400" y="1659"/>
                    <a:pt x="131" y="1659"/>
                    <a:pt x="0" y="0"/>
                  </a:cubicBezTo>
                  <a:lnTo>
                    <a:pt x="9937" y="0"/>
                  </a:lnTo>
                  <a:cubicBezTo>
                    <a:pt x="13860" y="893"/>
                    <a:pt x="6799" y="1659"/>
                    <a:pt x="4838" y="1914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g2b8c484956b_2_293"/>
            <p:cNvSpPr/>
            <p:nvPr/>
          </p:nvSpPr>
          <p:spPr>
            <a:xfrm>
              <a:off x="10925446" y="6572181"/>
              <a:ext cx="7845" cy="5738"/>
            </a:xfrm>
            <a:custGeom>
              <a:avLst/>
              <a:gdLst/>
              <a:ahLst/>
              <a:cxnLst/>
              <a:rect l="l" t="t" r="r" b="b"/>
              <a:pathLst>
                <a:path w="7845" h="5738" extrusionOk="0">
                  <a:moveTo>
                    <a:pt x="131" y="3187"/>
                  </a:moveTo>
                  <a:cubicBezTo>
                    <a:pt x="7976" y="3442"/>
                    <a:pt x="3923" y="-769"/>
                    <a:pt x="7845" y="125"/>
                  </a:cubicBezTo>
                  <a:lnTo>
                    <a:pt x="7322" y="5739"/>
                  </a:lnTo>
                  <a:lnTo>
                    <a:pt x="0" y="3187"/>
                  </a:ln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g2b8c484956b_2_293"/>
            <p:cNvSpPr/>
            <p:nvPr/>
          </p:nvSpPr>
          <p:spPr>
            <a:xfrm>
              <a:off x="10918908" y="6603311"/>
              <a:ext cx="2615" cy="510"/>
            </a:xfrm>
            <a:custGeom>
              <a:avLst/>
              <a:gdLst/>
              <a:ahLst/>
              <a:cxnLst/>
              <a:rect l="l" t="t" r="r" b="b"/>
              <a:pathLst>
                <a:path w="2615" h="510" extrusionOk="0">
                  <a:moveTo>
                    <a:pt x="2223" y="510"/>
                  </a:moveTo>
                  <a:lnTo>
                    <a:pt x="0" y="0"/>
                  </a:lnTo>
                  <a:lnTo>
                    <a:pt x="2615" y="128"/>
                  </a:lnTo>
                  <a:lnTo>
                    <a:pt x="2223" y="510"/>
                  </a:ln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g2b8c484956b_2_293"/>
            <p:cNvSpPr/>
            <p:nvPr/>
          </p:nvSpPr>
          <p:spPr>
            <a:xfrm>
              <a:off x="10958004" y="6563501"/>
              <a:ext cx="6084" cy="6261"/>
            </a:xfrm>
            <a:custGeom>
              <a:avLst/>
              <a:gdLst/>
              <a:ahLst/>
              <a:cxnLst/>
              <a:rect l="l" t="t" r="r" b="b"/>
              <a:pathLst>
                <a:path w="6084" h="6261" extrusionOk="0">
                  <a:moveTo>
                    <a:pt x="5492" y="6252"/>
                  </a:moveTo>
                  <a:lnTo>
                    <a:pt x="0" y="0"/>
                  </a:lnTo>
                  <a:cubicBezTo>
                    <a:pt x="6668" y="1659"/>
                    <a:pt x="6668" y="6507"/>
                    <a:pt x="5492" y="6252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g2b8c484956b_2_293"/>
            <p:cNvSpPr/>
            <p:nvPr/>
          </p:nvSpPr>
          <p:spPr>
            <a:xfrm>
              <a:off x="10988993" y="6563629"/>
              <a:ext cx="14513" cy="1913"/>
            </a:xfrm>
            <a:custGeom>
              <a:avLst/>
              <a:gdLst/>
              <a:ahLst/>
              <a:cxnLst/>
              <a:rect l="l" t="t" r="r" b="b"/>
              <a:pathLst>
                <a:path w="14513" h="1913" extrusionOk="0">
                  <a:moveTo>
                    <a:pt x="4707" y="1914"/>
                  </a:moveTo>
                  <a:lnTo>
                    <a:pt x="0" y="0"/>
                  </a:lnTo>
                  <a:lnTo>
                    <a:pt x="14514" y="1914"/>
                  </a:lnTo>
                  <a:lnTo>
                    <a:pt x="4707" y="1914"/>
                  </a:ln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g2b8c484956b_2_293"/>
            <p:cNvSpPr/>
            <p:nvPr/>
          </p:nvSpPr>
          <p:spPr>
            <a:xfrm>
              <a:off x="11029919" y="6567329"/>
              <a:ext cx="11244" cy="1531"/>
            </a:xfrm>
            <a:custGeom>
              <a:avLst/>
              <a:gdLst/>
              <a:ahLst/>
              <a:cxnLst/>
              <a:rect l="l" t="t" r="r" b="b"/>
              <a:pathLst>
                <a:path w="11244" h="1531" extrusionOk="0">
                  <a:moveTo>
                    <a:pt x="0" y="1276"/>
                  </a:moveTo>
                  <a:lnTo>
                    <a:pt x="1308" y="0"/>
                  </a:lnTo>
                  <a:lnTo>
                    <a:pt x="11245" y="1531"/>
                  </a:lnTo>
                  <a:lnTo>
                    <a:pt x="0" y="1276"/>
                  </a:ln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g2b8c484956b_2_293"/>
            <p:cNvSpPr/>
            <p:nvPr/>
          </p:nvSpPr>
          <p:spPr>
            <a:xfrm>
              <a:off x="11405839" y="6573837"/>
              <a:ext cx="19067" cy="4465"/>
            </a:xfrm>
            <a:custGeom>
              <a:avLst/>
              <a:gdLst/>
              <a:ahLst/>
              <a:cxnLst/>
              <a:rect l="l" t="t" r="r" b="b"/>
              <a:pathLst>
                <a:path w="19067" h="4465" extrusionOk="0">
                  <a:moveTo>
                    <a:pt x="18959" y="0"/>
                  </a:moveTo>
                  <a:cubicBezTo>
                    <a:pt x="20528" y="5231"/>
                    <a:pt x="4576" y="3062"/>
                    <a:pt x="0" y="4466"/>
                  </a:cubicBezTo>
                  <a:cubicBezTo>
                    <a:pt x="3138" y="-2169"/>
                    <a:pt x="12683" y="6635"/>
                    <a:pt x="18959" y="0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g2b8c484956b_2_293"/>
            <p:cNvSpPr/>
            <p:nvPr/>
          </p:nvSpPr>
          <p:spPr>
            <a:xfrm>
              <a:off x="11697029" y="6571563"/>
              <a:ext cx="15167" cy="2018"/>
            </a:xfrm>
            <a:custGeom>
              <a:avLst/>
              <a:gdLst/>
              <a:ahLst/>
              <a:cxnLst/>
              <a:rect l="l" t="t" r="r" b="b"/>
              <a:pathLst>
                <a:path w="15167" h="2018" extrusionOk="0">
                  <a:moveTo>
                    <a:pt x="15168" y="2018"/>
                  </a:moveTo>
                  <a:lnTo>
                    <a:pt x="0" y="870"/>
                  </a:lnTo>
                  <a:cubicBezTo>
                    <a:pt x="11768" y="-1172"/>
                    <a:pt x="3269" y="870"/>
                    <a:pt x="15168" y="2018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4" name="Google Shape;384;g2b8c484956b_2_293"/>
          <p:cNvGrpSpPr/>
          <p:nvPr/>
        </p:nvGrpSpPr>
        <p:grpSpPr>
          <a:xfrm>
            <a:off x="405000" y="4800600"/>
            <a:ext cx="755999" cy="171092"/>
            <a:chOff x="360000" y="6400800"/>
            <a:chExt cx="1007999" cy="228123"/>
          </a:xfrm>
        </p:grpSpPr>
        <p:sp>
          <p:nvSpPr>
            <p:cNvPr id="385" name="Google Shape;385;g2b8c484956b_2_293"/>
            <p:cNvSpPr/>
            <p:nvPr/>
          </p:nvSpPr>
          <p:spPr>
            <a:xfrm>
              <a:off x="459239" y="6548136"/>
              <a:ext cx="31373" cy="30874"/>
            </a:xfrm>
            <a:custGeom>
              <a:avLst/>
              <a:gdLst/>
              <a:ahLst/>
              <a:cxnLst/>
              <a:rect l="l" t="t" r="r" b="b"/>
              <a:pathLst>
                <a:path w="36766" h="36182" extrusionOk="0">
                  <a:moveTo>
                    <a:pt x="18383" y="0"/>
                  </a:moveTo>
                  <a:cubicBezTo>
                    <a:pt x="28575" y="0"/>
                    <a:pt x="36767" y="8061"/>
                    <a:pt x="36767" y="18091"/>
                  </a:cubicBezTo>
                  <a:cubicBezTo>
                    <a:pt x="36767" y="28121"/>
                    <a:pt x="28575" y="36183"/>
                    <a:pt x="18383" y="36183"/>
                  </a:cubicBezTo>
                  <a:cubicBezTo>
                    <a:pt x="8192" y="36183"/>
                    <a:pt x="0" y="28121"/>
                    <a:pt x="0" y="18091"/>
                  </a:cubicBezTo>
                  <a:cubicBezTo>
                    <a:pt x="0" y="8061"/>
                    <a:pt x="8192" y="0"/>
                    <a:pt x="18383" y="0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0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g2b8c484956b_2_293"/>
            <p:cNvSpPr/>
            <p:nvPr/>
          </p:nvSpPr>
          <p:spPr>
            <a:xfrm>
              <a:off x="360000" y="6464789"/>
              <a:ext cx="83796" cy="112781"/>
            </a:xfrm>
            <a:custGeom>
              <a:avLst/>
              <a:gdLst/>
              <a:ahLst/>
              <a:cxnLst/>
              <a:rect l="l" t="t" r="r" b="b"/>
              <a:pathLst>
                <a:path w="98202" h="132170" extrusionOk="0">
                  <a:moveTo>
                    <a:pt x="34004" y="27559"/>
                  </a:moveTo>
                  <a:lnTo>
                    <a:pt x="34004" y="52400"/>
                  </a:lnTo>
                  <a:lnTo>
                    <a:pt x="89630" y="52400"/>
                  </a:lnTo>
                  <a:lnTo>
                    <a:pt x="89630" y="77146"/>
                  </a:lnTo>
                  <a:lnTo>
                    <a:pt x="34004" y="77146"/>
                  </a:lnTo>
                  <a:lnTo>
                    <a:pt x="34004" y="104705"/>
                  </a:lnTo>
                  <a:lnTo>
                    <a:pt x="98203" y="104705"/>
                  </a:lnTo>
                  <a:lnTo>
                    <a:pt x="98203" y="132171"/>
                  </a:lnTo>
                  <a:lnTo>
                    <a:pt x="0" y="132171"/>
                  </a:lnTo>
                  <a:lnTo>
                    <a:pt x="0" y="0"/>
                  </a:lnTo>
                  <a:lnTo>
                    <a:pt x="97250" y="0"/>
                  </a:lnTo>
                  <a:lnTo>
                    <a:pt x="97250" y="27559"/>
                  </a:lnTo>
                  <a:lnTo>
                    <a:pt x="34004" y="27559"/>
                  </a:lnTo>
                  <a:close/>
                </a:path>
              </a:pathLst>
            </a:custGeom>
            <a:solidFill>
              <a:srgbClr val="006EB7"/>
            </a:solidFill>
            <a:ln>
              <a:noFill/>
            </a:ln>
          </p:spPr>
          <p:txBody>
            <a:bodyPr spcFirstLastPara="1" wrap="square" lIns="0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g2b8c484956b_2_293"/>
            <p:cNvSpPr/>
            <p:nvPr/>
          </p:nvSpPr>
          <p:spPr>
            <a:xfrm>
              <a:off x="507030" y="6464789"/>
              <a:ext cx="73800" cy="112781"/>
            </a:xfrm>
            <a:custGeom>
              <a:avLst/>
              <a:gdLst/>
              <a:ahLst/>
              <a:cxnLst/>
              <a:rect l="l" t="t" r="r" b="b"/>
              <a:pathLst>
                <a:path w="86487" h="132170" extrusionOk="0">
                  <a:moveTo>
                    <a:pt x="34004" y="0"/>
                  </a:moveTo>
                  <a:lnTo>
                    <a:pt x="34004" y="104705"/>
                  </a:lnTo>
                  <a:lnTo>
                    <a:pt x="86487" y="104705"/>
                  </a:lnTo>
                  <a:lnTo>
                    <a:pt x="86487" y="132171"/>
                  </a:lnTo>
                  <a:lnTo>
                    <a:pt x="0" y="132171"/>
                  </a:lnTo>
                  <a:lnTo>
                    <a:pt x="0" y="0"/>
                  </a:lnTo>
                  <a:lnTo>
                    <a:pt x="34004" y="0"/>
                  </a:lnTo>
                  <a:close/>
                </a:path>
              </a:pathLst>
            </a:custGeom>
            <a:solidFill>
              <a:srgbClr val="006EB7"/>
            </a:solidFill>
            <a:ln>
              <a:noFill/>
            </a:ln>
          </p:spPr>
          <p:txBody>
            <a:bodyPr spcFirstLastPara="1" wrap="square" lIns="0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g2b8c484956b_2_293"/>
            <p:cNvSpPr/>
            <p:nvPr/>
          </p:nvSpPr>
          <p:spPr>
            <a:xfrm>
              <a:off x="588958" y="6487106"/>
              <a:ext cx="91355" cy="91505"/>
            </a:xfrm>
            <a:custGeom>
              <a:avLst/>
              <a:gdLst/>
              <a:ahLst/>
              <a:cxnLst/>
              <a:rect l="l" t="t" r="r" b="b"/>
              <a:pathLst>
                <a:path w="107060" h="107236" extrusionOk="0">
                  <a:moveTo>
                    <a:pt x="30194" y="41526"/>
                  </a:moveTo>
                  <a:lnTo>
                    <a:pt x="77343" y="41526"/>
                  </a:lnTo>
                  <a:lnTo>
                    <a:pt x="77343" y="37964"/>
                  </a:lnTo>
                  <a:cubicBezTo>
                    <a:pt x="77152" y="24278"/>
                    <a:pt x="71152" y="21747"/>
                    <a:pt x="53721" y="21747"/>
                  </a:cubicBezTo>
                  <a:cubicBezTo>
                    <a:pt x="36290" y="21747"/>
                    <a:pt x="30099" y="24372"/>
                    <a:pt x="30099" y="41526"/>
                  </a:cubicBezTo>
                  <a:close/>
                  <a:moveTo>
                    <a:pt x="107061" y="73022"/>
                  </a:moveTo>
                  <a:lnTo>
                    <a:pt x="107061" y="74616"/>
                  </a:lnTo>
                  <a:cubicBezTo>
                    <a:pt x="107061" y="98706"/>
                    <a:pt x="91249" y="107236"/>
                    <a:pt x="56293" y="107236"/>
                  </a:cubicBezTo>
                  <a:cubicBezTo>
                    <a:pt x="13145" y="107236"/>
                    <a:pt x="0" y="97113"/>
                    <a:pt x="0" y="53056"/>
                  </a:cubicBezTo>
                  <a:cubicBezTo>
                    <a:pt x="0" y="8999"/>
                    <a:pt x="14859" y="0"/>
                    <a:pt x="53721" y="0"/>
                  </a:cubicBezTo>
                  <a:cubicBezTo>
                    <a:pt x="92583" y="0"/>
                    <a:pt x="106966" y="10311"/>
                    <a:pt x="106966" y="49681"/>
                  </a:cubicBezTo>
                  <a:lnTo>
                    <a:pt x="106966" y="58868"/>
                  </a:lnTo>
                  <a:lnTo>
                    <a:pt x="30099" y="58868"/>
                  </a:lnTo>
                  <a:lnTo>
                    <a:pt x="30099" y="63179"/>
                  </a:lnTo>
                  <a:cubicBezTo>
                    <a:pt x="30099" y="81177"/>
                    <a:pt x="37528" y="85864"/>
                    <a:pt x="54578" y="85864"/>
                  </a:cubicBezTo>
                  <a:cubicBezTo>
                    <a:pt x="69437" y="85864"/>
                    <a:pt x="76676" y="83427"/>
                    <a:pt x="77248" y="73022"/>
                  </a:cubicBezTo>
                  <a:lnTo>
                    <a:pt x="106966" y="73022"/>
                  </a:lnTo>
                  <a:close/>
                </a:path>
              </a:pathLst>
            </a:custGeom>
            <a:solidFill>
              <a:srgbClr val="006EB7"/>
            </a:solidFill>
            <a:ln>
              <a:noFill/>
            </a:ln>
          </p:spPr>
          <p:txBody>
            <a:bodyPr spcFirstLastPara="1" wrap="square" lIns="0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g2b8c484956b_2_293"/>
            <p:cNvSpPr/>
            <p:nvPr/>
          </p:nvSpPr>
          <p:spPr>
            <a:xfrm>
              <a:off x="805155" y="6464789"/>
              <a:ext cx="25927" cy="112781"/>
            </a:xfrm>
            <a:custGeom>
              <a:avLst/>
              <a:gdLst/>
              <a:ahLst/>
              <a:cxnLst/>
              <a:rect l="l" t="t" r="r" b="b"/>
              <a:pathLst>
                <a:path w="30384" h="132170" extrusionOk="0">
                  <a:moveTo>
                    <a:pt x="0" y="0"/>
                  </a:moveTo>
                  <a:lnTo>
                    <a:pt x="30385" y="0"/>
                  </a:lnTo>
                  <a:lnTo>
                    <a:pt x="30385" y="132171"/>
                  </a:lnTo>
                  <a:lnTo>
                    <a:pt x="0" y="132171"/>
                  </a:lnTo>
                  <a:close/>
                </a:path>
              </a:pathLst>
            </a:custGeom>
            <a:solidFill>
              <a:srgbClr val="006EB7"/>
            </a:solidFill>
            <a:ln>
              <a:noFill/>
            </a:ln>
          </p:spPr>
          <p:txBody>
            <a:bodyPr spcFirstLastPara="1" wrap="square" lIns="0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g2b8c484956b_2_293"/>
            <p:cNvSpPr/>
            <p:nvPr/>
          </p:nvSpPr>
          <p:spPr>
            <a:xfrm>
              <a:off x="697463" y="6487025"/>
              <a:ext cx="89892" cy="91505"/>
            </a:xfrm>
            <a:custGeom>
              <a:avLst/>
              <a:gdLst/>
              <a:ahLst/>
              <a:cxnLst/>
              <a:rect l="l" t="t" r="r" b="b"/>
              <a:pathLst>
                <a:path w="105346" h="107236" extrusionOk="0">
                  <a:moveTo>
                    <a:pt x="54197" y="84271"/>
                  </a:moveTo>
                  <a:cubicBezTo>
                    <a:pt x="69247" y="84271"/>
                    <a:pt x="75533" y="81083"/>
                    <a:pt x="75819" y="67866"/>
                  </a:cubicBezTo>
                  <a:lnTo>
                    <a:pt x="105347" y="67866"/>
                  </a:lnTo>
                  <a:cubicBezTo>
                    <a:pt x="105251" y="98612"/>
                    <a:pt x="91059" y="107236"/>
                    <a:pt x="52388" y="107236"/>
                  </a:cubicBezTo>
                  <a:cubicBezTo>
                    <a:pt x="13716" y="107236"/>
                    <a:pt x="0" y="95707"/>
                    <a:pt x="0" y="53618"/>
                  </a:cubicBezTo>
                  <a:cubicBezTo>
                    <a:pt x="0" y="11530"/>
                    <a:pt x="13716" y="0"/>
                    <a:pt x="52388" y="0"/>
                  </a:cubicBezTo>
                  <a:cubicBezTo>
                    <a:pt x="91059" y="0"/>
                    <a:pt x="105156" y="8530"/>
                    <a:pt x="105347" y="38995"/>
                  </a:cubicBezTo>
                  <a:lnTo>
                    <a:pt x="75819" y="38995"/>
                  </a:lnTo>
                  <a:cubicBezTo>
                    <a:pt x="75438" y="26153"/>
                    <a:pt x="69152" y="22966"/>
                    <a:pt x="54197" y="22966"/>
                  </a:cubicBezTo>
                  <a:cubicBezTo>
                    <a:pt x="36100" y="22966"/>
                    <a:pt x="30766" y="26247"/>
                    <a:pt x="30766" y="53618"/>
                  </a:cubicBezTo>
                  <a:cubicBezTo>
                    <a:pt x="30766" y="80990"/>
                    <a:pt x="36100" y="84271"/>
                    <a:pt x="54197" y="84271"/>
                  </a:cubicBezTo>
                  <a:close/>
                </a:path>
              </a:pathLst>
            </a:custGeom>
            <a:solidFill>
              <a:srgbClr val="006EB7"/>
            </a:solidFill>
            <a:ln>
              <a:noFill/>
            </a:ln>
          </p:spPr>
          <p:txBody>
            <a:bodyPr spcFirstLastPara="1" wrap="square" lIns="0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g2b8c484956b_2_293"/>
            <p:cNvSpPr/>
            <p:nvPr/>
          </p:nvSpPr>
          <p:spPr>
            <a:xfrm>
              <a:off x="850345" y="6487106"/>
              <a:ext cx="91355" cy="91505"/>
            </a:xfrm>
            <a:custGeom>
              <a:avLst/>
              <a:gdLst/>
              <a:ahLst/>
              <a:cxnLst/>
              <a:rect l="l" t="t" r="r" b="b"/>
              <a:pathLst>
                <a:path w="107060" h="107236" extrusionOk="0">
                  <a:moveTo>
                    <a:pt x="30194" y="41526"/>
                  </a:moveTo>
                  <a:lnTo>
                    <a:pt x="77343" y="41526"/>
                  </a:lnTo>
                  <a:lnTo>
                    <a:pt x="77343" y="37964"/>
                  </a:lnTo>
                  <a:cubicBezTo>
                    <a:pt x="77152" y="24278"/>
                    <a:pt x="71152" y="21747"/>
                    <a:pt x="53721" y="21747"/>
                  </a:cubicBezTo>
                  <a:cubicBezTo>
                    <a:pt x="36290" y="21747"/>
                    <a:pt x="30099" y="24372"/>
                    <a:pt x="30099" y="41526"/>
                  </a:cubicBezTo>
                  <a:close/>
                  <a:moveTo>
                    <a:pt x="107061" y="73022"/>
                  </a:moveTo>
                  <a:lnTo>
                    <a:pt x="107061" y="74616"/>
                  </a:lnTo>
                  <a:cubicBezTo>
                    <a:pt x="107061" y="98706"/>
                    <a:pt x="91250" y="107236"/>
                    <a:pt x="56293" y="107236"/>
                  </a:cubicBezTo>
                  <a:cubicBezTo>
                    <a:pt x="13144" y="107236"/>
                    <a:pt x="0" y="97113"/>
                    <a:pt x="0" y="53056"/>
                  </a:cubicBezTo>
                  <a:cubicBezTo>
                    <a:pt x="0" y="8999"/>
                    <a:pt x="14859" y="0"/>
                    <a:pt x="53721" y="0"/>
                  </a:cubicBezTo>
                  <a:cubicBezTo>
                    <a:pt x="92583" y="0"/>
                    <a:pt x="106966" y="10311"/>
                    <a:pt x="106966" y="49681"/>
                  </a:cubicBezTo>
                  <a:lnTo>
                    <a:pt x="106966" y="58868"/>
                  </a:lnTo>
                  <a:lnTo>
                    <a:pt x="30099" y="58868"/>
                  </a:lnTo>
                  <a:lnTo>
                    <a:pt x="30099" y="63179"/>
                  </a:lnTo>
                  <a:cubicBezTo>
                    <a:pt x="30099" y="81177"/>
                    <a:pt x="37529" y="85864"/>
                    <a:pt x="54578" y="85864"/>
                  </a:cubicBezTo>
                  <a:cubicBezTo>
                    <a:pt x="69437" y="85864"/>
                    <a:pt x="76676" y="83427"/>
                    <a:pt x="77248" y="73022"/>
                  </a:cubicBezTo>
                  <a:lnTo>
                    <a:pt x="106966" y="73022"/>
                  </a:lnTo>
                  <a:close/>
                </a:path>
              </a:pathLst>
            </a:custGeom>
            <a:solidFill>
              <a:srgbClr val="006EB7"/>
            </a:solidFill>
            <a:ln>
              <a:noFill/>
            </a:ln>
          </p:spPr>
          <p:txBody>
            <a:bodyPr spcFirstLastPara="1" wrap="square" lIns="0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g2b8c484956b_2_293"/>
            <p:cNvSpPr/>
            <p:nvPr/>
          </p:nvSpPr>
          <p:spPr>
            <a:xfrm>
              <a:off x="1021597" y="6487025"/>
              <a:ext cx="89892" cy="91505"/>
            </a:xfrm>
            <a:custGeom>
              <a:avLst/>
              <a:gdLst/>
              <a:ahLst/>
              <a:cxnLst/>
              <a:rect l="l" t="t" r="r" b="b"/>
              <a:pathLst>
                <a:path w="105346" h="107236" extrusionOk="0">
                  <a:moveTo>
                    <a:pt x="54197" y="84271"/>
                  </a:moveTo>
                  <a:cubicBezTo>
                    <a:pt x="69247" y="84271"/>
                    <a:pt x="75533" y="81083"/>
                    <a:pt x="75819" y="67866"/>
                  </a:cubicBezTo>
                  <a:lnTo>
                    <a:pt x="105346" y="67866"/>
                  </a:lnTo>
                  <a:cubicBezTo>
                    <a:pt x="105251" y="98612"/>
                    <a:pt x="91059" y="107236"/>
                    <a:pt x="52388" y="107236"/>
                  </a:cubicBezTo>
                  <a:cubicBezTo>
                    <a:pt x="13716" y="107236"/>
                    <a:pt x="0" y="95707"/>
                    <a:pt x="0" y="53618"/>
                  </a:cubicBezTo>
                  <a:cubicBezTo>
                    <a:pt x="0" y="11530"/>
                    <a:pt x="13716" y="0"/>
                    <a:pt x="52388" y="0"/>
                  </a:cubicBezTo>
                  <a:cubicBezTo>
                    <a:pt x="91059" y="0"/>
                    <a:pt x="105156" y="8530"/>
                    <a:pt x="105346" y="38995"/>
                  </a:cubicBezTo>
                  <a:lnTo>
                    <a:pt x="75819" y="38995"/>
                  </a:lnTo>
                  <a:cubicBezTo>
                    <a:pt x="75438" y="26153"/>
                    <a:pt x="69152" y="22966"/>
                    <a:pt x="54197" y="22966"/>
                  </a:cubicBezTo>
                  <a:cubicBezTo>
                    <a:pt x="36100" y="22966"/>
                    <a:pt x="30766" y="26247"/>
                    <a:pt x="30766" y="53618"/>
                  </a:cubicBezTo>
                  <a:cubicBezTo>
                    <a:pt x="30766" y="80990"/>
                    <a:pt x="36100" y="84271"/>
                    <a:pt x="54197" y="84271"/>
                  </a:cubicBezTo>
                  <a:close/>
                </a:path>
              </a:pathLst>
            </a:custGeom>
            <a:solidFill>
              <a:srgbClr val="006EB7"/>
            </a:solidFill>
            <a:ln>
              <a:noFill/>
            </a:ln>
          </p:spPr>
          <p:txBody>
            <a:bodyPr spcFirstLastPara="1" wrap="square" lIns="0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g2b8c484956b_2_293"/>
            <p:cNvSpPr/>
            <p:nvPr/>
          </p:nvSpPr>
          <p:spPr>
            <a:xfrm>
              <a:off x="960964" y="6487106"/>
              <a:ext cx="54130" cy="90545"/>
            </a:xfrm>
            <a:custGeom>
              <a:avLst/>
              <a:gdLst/>
              <a:ahLst/>
              <a:cxnLst/>
              <a:rect l="l" t="t" r="r" b="b"/>
              <a:pathLst>
                <a:path w="63436" h="106111" extrusionOk="0">
                  <a:moveTo>
                    <a:pt x="63436" y="27090"/>
                  </a:moveTo>
                  <a:cubicBezTo>
                    <a:pt x="63436" y="27090"/>
                    <a:pt x="56007" y="27090"/>
                    <a:pt x="55054" y="27090"/>
                  </a:cubicBezTo>
                  <a:cubicBezTo>
                    <a:pt x="38386" y="27090"/>
                    <a:pt x="30385" y="36652"/>
                    <a:pt x="30385" y="57368"/>
                  </a:cubicBezTo>
                  <a:lnTo>
                    <a:pt x="30385" y="106112"/>
                  </a:lnTo>
                  <a:lnTo>
                    <a:pt x="0" y="106112"/>
                  </a:lnTo>
                  <a:lnTo>
                    <a:pt x="0" y="1875"/>
                  </a:lnTo>
                  <a:lnTo>
                    <a:pt x="30385" y="1875"/>
                  </a:lnTo>
                  <a:lnTo>
                    <a:pt x="30385" y="17435"/>
                  </a:lnTo>
                  <a:cubicBezTo>
                    <a:pt x="37719" y="5624"/>
                    <a:pt x="47149" y="187"/>
                    <a:pt x="59817" y="0"/>
                  </a:cubicBezTo>
                  <a:lnTo>
                    <a:pt x="63436" y="0"/>
                  </a:lnTo>
                  <a:lnTo>
                    <a:pt x="63436" y="27090"/>
                  </a:lnTo>
                  <a:close/>
                </a:path>
              </a:pathLst>
            </a:custGeom>
            <a:solidFill>
              <a:srgbClr val="006EB7"/>
            </a:solidFill>
            <a:ln>
              <a:noFill/>
            </a:ln>
          </p:spPr>
          <p:txBody>
            <a:bodyPr spcFirstLastPara="1" wrap="square" lIns="0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g2b8c484956b_2_293"/>
            <p:cNvSpPr/>
            <p:nvPr/>
          </p:nvSpPr>
          <p:spPr>
            <a:xfrm>
              <a:off x="1198293" y="6464789"/>
              <a:ext cx="90623" cy="112861"/>
            </a:xfrm>
            <a:custGeom>
              <a:avLst/>
              <a:gdLst/>
              <a:ahLst/>
              <a:cxnLst/>
              <a:rect l="l" t="t" r="r" b="b"/>
              <a:pathLst>
                <a:path w="106203" h="132264" extrusionOk="0">
                  <a:moveTo>
                    <a:pt x="95" y="18091"/>
                  </a:moveTo>
                  <a:lnTo>
                    <a:pt x="95" y="0"/>
                  </a:lnTo>
                  <a:lnTo>
                    <a:pt x="57436" y="0"/>
                  </a:lnTo>
                  <a:lnTo>
                    <a:pt x="57436" y="18091"/>
                  </a:lnTo>
                  <a:cubicBezTo>
                    <a:pt x="51054" y="19779"/>
                    <a:pt x="45815" y="25216"/>
                    <a:pt x="45815" y="32996"/>
                  </a:cubicBezTo>
                  <a:lnTo>
                    <a:pt x="45815" y="108267"/>
                  </a:lnTo>
                  <a:lnTo>
                    <a:pt x="67627" y="108267"/>
                  </a:lnTo>
                  <a:cubicBezTo>
                    <a:pt x="78677" y="108267"/>
                    <a:pt x="88106" y="101612"/>
                    <a:pt x="92107" y="92238"/>
                  </a:cubicBezTo>
                  <a:lnTo>
                    <a:pt x="106204" y="92238"/>
                  </a:lnTo>
                  <a:cubicBezTo>
                    <a:pt x="106204" y="92238"/>
                    <a:pt x="106204" y="132264"/>
                    <a:pt x="106204" y="132264"/>
                  </a:cubicBezTo>
                  <a:lnTo>
                    <a:pt x="0" y="132264"/>
                  </a:lnTo>
                  <a:lnTo>
                    <a:pt x="0" y="108924"/>
                  </a:lnTo>
                  <a:cubicBezTo>
                    <a:pt x="6668" y="107330"/>
                    <a:pt x="11621" y="101143"/>
                    <a:pt x="11621" y="94301"/>
                  </a:cubicBezTo>
                  <a:lnTo>
                    <a:pt x="11621" y="33558"/>
                  </a:lnTo>
                  <a:cubicBezTo>
                    <a:pt x="11621" y="24934"/>
                    <a:pt x="6191" y="19779"/>
                    <a:pt x="0" y="18185"/>
                  </a:cubicBezTo>
                  <a:close/>
                </a:path>
              </a:pathLst>
            </a:custGeom>
            <a:solidFill>
              <a:srgbClr val="006EB7"/>
            </a:solidFill>
            <a:ln>
              <a:noFill/>
            </a:ln>
          </p:spPr>
          <p:txBody>
            <a:bodyPr spcFirstLastPara="1" wrap="square" lIns="0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g2b8c484956b_2_293"/>
            <p:cNvSpPr/>
            <p:nvPr/>
          </p:nvSpPr>
          <p:spPr>
            <a:xfrm>
              <a:off x="1136197" y="6400800"/>
              <a:ext cx="231802" cy="228123"/>
            </a:xfrm>
            <a:custGeom>
              <a:avLst/>
              <a:gdLst/>
              <a:ahLst/>
              <a:cxnLst/>
              <a:rect l="l" t="t" r="r" b="b"/>
              <a:pathLst>
                <a:path w="271652" h="267341" extrusionOk="0">
                  <a:moveTo>
                    <a:pt x="28194" y="133671"/>
                  </a:moveTo>
                  <a:cubicBezTo>
                    <a:pt x="28194" y="192163"/>
                    <a:pt x="76391" y="239595"/>
                    <a:pt x="135827" y="239595"/>
                  </a:cubicBezTo>
                  <a:cubicBezTo>
                    <a:pt x="195263" y="239595"/>
                    <a:pt x="243459" y="192163"/>
                    <a:pt x="243459" y="133671"/>
                  </a:cubicBezTo>
                  <a:cubicBezTo>
                    <a:pt x="243459" y="75178"/>
                    <a:pt x="195263" y="27746"/>
                    <a:pt x="135827" y="27746"/>
                  </a:cubicBezTo>
                  <a:cubicBezTo>
                    <a:pt x="76391" y="27746"/>
                    <a:pt x="28194" y="75178"/>
                    <a:pt x="28194" y="133671"/>
                  </a:cubicBezTo>
                  <a:close/>
                  <a:moveTo>
                    <a:pt x="0" y="133671"/>
                  </a:moveTo>
                  <a:cubicBezTo>
                    <a:pt x="0" y="59899"/>
                    <a:pt x="60770" y="0"/>
                    <a:pt x="135827" y="0"/>
                  </a:cubicBezTo>
                  <a:cubicBezTo>
                    <a:pt x="210884" y="0"/>
                    <a:pt x="271653" y="59805"/>
                    <a:pt x="271653" y="133671"/>
                  </a:cubicBezTo>
                  <a:cubicBezTo>
                    <a:pt x="271653" y="207536"/>
                    <a:pt x="210884" y="267341"/>
                    <a:pt x="135827" y="267341"/>
                  </a:cubicBezTo>
                  <a:cubicBezTo>
                    <a:pt x="60770" y="267341"/>
                    <a:pt x="0" y="207536"/>
                    <a:pt x="0" y="133671"/>
                  </a:cubicBezTo>
                  <a:close/>
                </a:path>
              </a:pathLst>
            </a:custGeom>
            <a:solidFill>
              <a:srgbClr val="006EB7"/>
            </a:solidFill>
            <a:ln>
              <a:noFill/>
            </a:ln>
          </p:spPr>
          <p:txBody>
            <a:bodyPr spcFirstLastPara="1" wrap="square" lIns="0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g2b8c484956b_2_293"/>
            <p:cNvSpPr/>
            <p:nvPr/>
          </p:nvSpPr>
          <p:spPr>
            <a:xfrm>
              <a:off x="1225684" y="6443433"/>
              <a:ext cx="101433" cy="115341"/>
            </a:xfrm>
            <a:custGeom>
              <a:avLst/>
              <a:gdLst/>
              <a:ahLst/>
              <a:cxnLst/>
              <a:rect l="l" t="t" r="r" b="b"/>
              <a:pathLst>
                <a:path w="118871" h="135170" extrusionOk="0">
                  <a:moveTo>
                    <a:pt x="0" y="14061"/>
                  </a:moveTo>
                  <a:cubicBezTo>
                    <a:pt x="12383" y="5156"/>
                    <a:pt x="27527" y="0"/>
                    <a:pt x="44006" y="0"/>
                  </a:cubicBezTo>
                  <a:cubicBezTo>
                    <a:pt x="85344" y="0"/>
                    <a:pt x="118872" y="32996"/>
                    <a:pt x="118872" y="73678"/>
                  </a:cubicBezTo>
                  <a:cubicBezTo>
                    <a:pt x="118872" y="99362"/>
                    <a:pt x="105537" y="121953"/>
                    <a:pt x="85249" y="135170"/>
                  </a:cubicBezTo>
                  <a:lnTo>
                    <a:pt x="85249" y="106299"/>
                  </a:lnTo>
                  <a:lnTo>
                    <a:pt x="52864" y="106299"/>
                  </a:lnTo>
                  <a:cubicBezTo>
                    <a:pt x="52864" y="106299"/>
                    <a:pt x="49435" y="122516"/>
                    <a:pt x="35623" y="122516"/>
                  </a:cubicBezTo>
                  <a:lnTo>
                    <a:pt x="24860" y="122516"/>
                  </a:lnTo>
                  <a:lnTo>
                    <a:pt x="24860" y="61867"/>
                  </a:lnTo>
                  <a:cubicBezTo>
                    <a:pt x="24860" y="55587"/>
                    <a:pt x="30099" y="50525"/>
                    <a:pt x="36481" y="50244"/>
                  </a:cubicBezTo>
                  <a:lnTo>
                    <a:pt x="36481" y="14248"/>
                  </a:lnTo>
                  <a:cubicBezTo>
                    <a:pt x="36481" y="14248"/>
                    <a:pt x="0" y="14248"/>
                    <a:pt x="0" y="14248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0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97" name="Google Shape;397;g2b8c484956b_2_293"/>
          <p:cNvCxnSpPr/>
          <p:nvPr/>
        </p:nvCxnSpPr>
        <p:spPr>
          <a:xfrm>
            <a:off x="4185000" y="1225800"/>
            <a:ext cx="6210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98" name="Google Shape;398;g2b8c484956b_2_293"/>
          <p:cNvSpPr txBox="1">
            <a:spLocks noGrp="1"/>
          </p:cNvSpPr>
          <p:nvPr>
            <p:ph type="subTitle" idx="1"/>
          </p:nvPr>
        </p:nvSpPr>
        <p:spPr>
          <a:xfrm>
            <a:off x="4184999" y="1510856"/>
            <a:ext cx="3954600" cy="361500"/>
          </a:xfrm>
          <a:prstGeom prst="rect">
            <a:avLst/>
          </a:prstGeom>
        </p:spPr>
        <p:txBody>
          <a:bodyPr spcFirstLastPara="1" wrap="square" lIns="0" tIns="67500" rIns="68575" bIns="68575" anchor="t" anchorCtr="0">
            <a:noAutofit/>
          </a:bodyPr>
          <a:lstStyle>
            <a:lvl1pPr lvl="0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chivo SemiBold"/>
              <a:buNone/>
              <a:defRPr sz="1700">
                <a:solidFill>
                  <a:schemeClr val="accent2"/>
                </a:solidFill>
                <a:latin typeface="Archivo SemiBold"/>
                <a:ea typeface="Archivo SemiBold"/>
                <a:cs typeface="Archivo SemiBold"/>
                <a:sym typeface="Archivo SemiBold"/>
              </a:defRPr>
            </a:lvl1pPr>
            <a:lvl2pPr lvl="1"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9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9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9" name="Google Shape;399;g2b8c484956b_2_293"/>
          <p:cNvSpPr txBox="1">
            <a:spLocks noGrp="1"/>
          </p:cNvSpPr>
          <p:nvPr>
            <p:ph type="body" idx="3"/>
          </p:nvPr>
        </p:nvSpPr>
        <p:spPr>
          <a:xfrm>
            <a:off x="4184999" y="1971563"/>
            <a:ext cx="4641600" cy="2699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rtl="0">
              <a:spcBef>
                <a:spcPts val="80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rtl="0"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98450" rtl="0">
              <a:spcBef>
                <a:spcPts val="400"/>
              </a:spcBef>
              <a:spcAft>
                <a:spcPts val="0"/>
              </a:spcAft>
              <a:buSzPts val="1100"/>
              <a:buChar char="•"/>
              <a:defRPr/>
            </a:lvl3pPr>
            <a:lvl4pPr marL="1828800" lvl="3" indent="-285750" rtl="0">
              <a:spcBef>
                <a:spcPts val="400"/>
              </a:spcBef>
              <a:spcAft>
                <a:spcPts val="0"/>
              </a:spcAft>
              <a:buSzPts val="900"/>
              <a:buChar char="⁃"/>
              <a:defRPr/>
            </a:lvl4pPr>
            <a:lvl5pPr marL="2286000" lvl="4" indent="-285750" rtl="0">
              <a:spcBef>
                <a:spcPts val="400"/>
              </a:spcBef>
              <a:spcAft>
                <a:spcPts val="0"/>
              </a:spcAft>
              <a:buSzPts val="900"/>
              <a:buChar char="•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txt + picto">
  <p:cSld name="1_Contenu txt + img"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2b8c484956b_2_356"/>
          <p:cNvSpPr txBox="1">
            <a:spLocks noGrp="1"/>
          </p:cNvSpPr>
          <p:nvPr>
            <p:ph type="title"/>
          </p:nvPr>
        </p:nvSpPr>
        <p:spPr>
          <a:xfrm>
            <a:off x="2369907" y="257231"/>
            <a:ext cx="6495000" cy="8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02" name="Google Shape;402;g2b8c484956b_2_356"/>
          <p:cNvSpPr txBox="1">
            <a:spLocks noGrp="1"/>
          </p:cNvSpPr>
          <p:nvPr>
            <p:ph type="sldNum" idx="12"/>
          </p:nvPr>
        </p:nvSpPr>
        <p:spPr>
          <a:xfrm>
            <a:off x="354330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cxnSp>
        <p:nvCxnSpPr>
          <p:cNvPr id="403" name="Google Shape;403;g2b8c484956b_2_356"/>
          <p:cNvCxnSpPr/>
          <p:nvPr/>
        </p:nvCxnSpPr>
        <p:spPr>
          <a:xfrm>
            <a:off x="2369906" y="1225800"/>
            <a:ext cx="6210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404" name="Google Shape;404;g2b8c484956b_2_356"/>
          <p:cNvGrpSpPr/>
          <p:nvPr/>
        </p:nvGrpSpPr>
        <p:grpSpPr>
          <a:xfrm>
            <a:off x="8087165" y="4818357"/>
            <a:ext cx="777591" cy="159239"/>
            <a:chOff x="10512000" y="6335872"/>
            <a:chExt cx="1386327" cy="283899"/>
          </a:xfrm>
        </p:grpSpPr>
        <p:sp>
          <p:nvSpPr>
            <p:cNvPr id="405" name="Google Shape;405;g2b8c484956b_2_356"/>
            <p:cNvSpPr/>
            <p:nvPr/>
          </p:nvSpPr>
          <p:spPr>
            <a:xfrm>
              <a:off x="10748927" y="6336000"/>
              <a:ext cx="183841" cy="179015"/>
            </a:xfrm>
            <a:custGeom>
              <a:avLst/>
              <a:gdLst/>
              <a:ahLst/>
              <a:cxnLst/>
              <a:rect l="l" t="t" r="r" b="b"/>
              <a:pathLst>
                <a:path w="183841" h="179015" extrusionOk="0">
                  <a:moveTo>
                    <a:pt x="183841" y="171105"/>
                  </a:moveTo>
                  <a:cubicBezTo>
                    <a:pt x="151545" y="178505"/>
                    <a:pt x="127486" y="179016"/>
                    <a:pt x="109834" y="179016"/>
                  </a:cubicBezTo>
                  <a:cubicBezTo>
                    <a:pt x="58840" y="179016"/>
                    <a:pt x="0" y="155666"/>
                    <a:pt x="0" y="90210"/>
                  </a:cubicBezTo>
                  <a:cubicBezTo>
                    <a:pt x="0" y="24753"/>
                    <a:pt x="50733" y="0"/>
                    <a:pt x="120817" y="0"/>
                  </a:cubicBezTo>
                  <a:cubicBezTo>
                    <a:pt x="133370" y="0"/>
                    <a:pt x="160044" y="1276"/>
                    <a:pt x="178611" y="7656"/>
                  </a:cubicBezTo>
                  <a:lnTo>
                    <a:pt x="174558" y="45296"/>
                  </a:lnTo>
                  <a:cubicBezTo>
                    <a:pt x="158736" y="36875"/>
                    <a:pt x="140038" y="34195"/>
                    <a:pt x="128009" y="34195"/>
                  </a:cubicBezTo>
                  <a:cubicBezTo>
                    <a:pt x="86690" y="34195"/>
                    <a:pt x="52694" y="49762"/>
                    <a:pt x="52694" y="90210"/>
                  </a:cubicBezTo>
                  <a:cubicBezTo>
                    <a:pt x="52694" y="124150"/>
                    <a:pt x="79237" y="144693"/>
                    <a:pt x="116502" y="144693"/>
                  </a:cubicBezTo>
                  <a:cubicBezTo>
                    <a:pt x="123302" y="144693"/>
                    <a:pt x="129970" y="143672"/>
                    <a:pt x="134547" y="141758"/>
                  </a:cubicBezTo>
                  <a:lnTo>
                    <a:pt x="134547" y="107563"/>
                  </a:lnTo>
                  <a:lnTo>
                    <a:pt x="104735" y="107563"/>
                  </a:lnTo>
                  <a:lnTo>
                    <a:pt x="104735" y="74898"/>
                  </a:lnTo>
                  <a:lnTo>
                    <a:pt x="183841" y="74898"/>
                  </a:lnTo>
                  <a:lnTo>
                    <a:pt x="183841" y="171105"/>
                  </a:lnTo>
                  <a:close/>
                </a:path>
              </a:pathLst>
            </a:custGeom>
            <a:solidFill>
              <a:srgbClr val="006EB7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g2b8c484956b_2_356"/>
            <p:cNvSpPr/>
            <p:nvPr/>
          </p:nvSpPr>
          <p:spPr>
            <a:xfrm>
              <a:off x="10952251" y="6338934"/>
              <a:ext cx="208684" cy="173018"/>
            </a:xfrm>
            <a:custGeom>
              <a:avLst/>
              <a:gdLst/>
              <a:ahLst/>
              <a:cxnLst/>
              <a:rect l="l" t="t" r="r" b="b"/>
              <a:pathLst>
                <a:path w="208684" h="173018" extrusionOk="0">
                  <a:moveTo>
                    <a:pt x="72569" y="0"/>
                  </a:moveTo>
                  <a:lnTo>
                    <a:pt x="135070" y="0"/>
                  </a:lnTo>
                  <a:lnTo>
                    <a:pt x="208685" y="173019"/>
                  </a:lnTo>
                  <a:lnTo>
                    <a:pt x="152852" y="173019"/>
                  </a:lnTo>
                  <a:lnTo>
                    <a:pt x="138600" y="136016"/>
                  </a:lnTo>
                  <a:lnTo>
                    <a:pt x="66816" y="136016"/>
                  </a:lnTo>
                  <a:lnTo>
                    <a:pt x="51779" y="173019"/>
                  </a:lnTo>
                  <a:lnTo>
                    <a:pt x="0" y="173019"/>
                  </a:lnTo>
                  <a:lnTo>
                    <a:pt x="72569" y="0"/>
                  </a:lnTo>
                  <a:close/>
                  <a:moveTo>
                    <a:pt x="103819" y="35727"/>
                  </a:moveTo>
                  <a:lnTo>
                    <a:pt x="103296" y="35727"/>
                  </a:lnTo>
                  <a:lnTo>
                    <a:pt x="78584" y="103352"/>
                  </a:lnTo>
                  <a:lnTo>
                    <a:pt x="126571" y="103352"/>
                  </a:lnTo>
                  <a:lnTo>
                    <a:pt x="103819" y="35727"/>
                  </a:lnTo>
                  <a:close/>
                </a:path>
              </a:pathLst>
            </a:custGeom>
            <a:solidFill>
              <a:srgbClr val="006EB7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g2b8c484956b_2_356"/>
            <p:cNvSpPr/>
            <p:nvPr/>
          </p:nvSpPr>
          <p:spPr>
            <a:xfrm>
              <a:off x="11179502" y="6338934"/>
              <a:ext cx="129839" cy="173018"/>
            </a:xfrm>
            <a:custGeom>
              <a:avLst/>
              <a:gdLst/>
              <a:ahLst/>
              <a:cxnLst/>
              <a:rect l="l" t="t" r="r" b="b"/>
              <a:pathLst>
                <a:path w="129839" h="173018" extrusionOk="0">
                  <a:moveTo>
                    <a:pt x="0" y="0"/>
                  </a:moveTo>
                  <a:lnTo>
                    <a:pt x="50994" y="0"/>
                  </a:lnTo>
                  <a:lnTo>
                    <a:pt x="50994" y="138823"/>
                  </a:lnTo>
                  <a:lnTo>
                    <a:pt x="129839" y="138823"/>
                  </a:lnTo>
                  <a:lnTo>
                    <a:pt x="129839" y="173019"/>
                  </a:lnTo>
                  <a:lnTo>
                    <a:pt x="0" y="1730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EB7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g2b8c484956b_2_356"/>
            <p:cNvSpPr/>
            <p:nvPr/>
          </p:nvSpPr>
          <p:spPr>
            <a:xfrm>
              <a:off x="11329086" y="6338934"/>
              <a:ext cx="137815" cy="172891"/>
            </a:xfrm>
            <a:custGeom>
              <a:avLst/>
              <a:gdLst/>
              <a:ahLst/>
              <a:cxnLst/>
              <a:rect l="l" t="t" r="r" b="b"/>
              <a:pathLst>
                <a:path w="137815" h="172891" extrusionOk="0">
                  <a:moveTo>
                    <a:pt x="0" y="0"/>
                  </a:moveTo>
                  <a:lnTo>
                    <a:pt x="134808" y="0"/>
                  </a:lnTo>
                  <a:lnTo>
                    <a:pt x="134808" y="32664"/>
                  </a:lnTo>
                  <a:lnTo>
                    <a:pt x="50994" y="32664"/>
                  </a:lnTo>
                  <a:lnTo>
                    <a:pt x="50994" y="68391"/>
                  </a:lnTo>
                  <a:lnTo>
                    <a:pt x="130101" y="68391"/>
                  </a:lnTo>
                  <a:lnTo>
                    <a:pt x="130101" y="101055"/>
                  </a:lnTo>
                  <a:lnTo>
                    <a:pt x="50994" y="101055"/>
                  </a:lnTo>
                  <a:lnTo>
                    <a:pt x="50994" y="140227"/>
                  </a:lnTo>
                  <a:lnTo>
                    <a:pt x="137815" y="140227"/>
                  </a:lnTo>
                  <a:lnTo>
                    <a:pt x="137815" y="172891"/>
                  </a:lnTo>
                  <a:lnTo>
                    <a:pt x="0" y="1728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EB7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g2b8c484956b_2_356"/>
            <p:cNvSpPr/>
            <p:nvPr/>
          </p:nvSpPr>
          <p:spPr>
            <a:xfrm>
              <a:off x="11489130" y="6335872"/>
              <a:ext cx="166581" cy="179015"/>
            </a:xfrm>
            <a:custGeom>
              <a:avLst/>
              <a:gdLst/>
              <a:ahLst/>
              <a:cxnLst/>
              <a:rect l="l" t="t" r="r" b="b"/>
              <a:pathLst>
                <a:path w="166581" h="179015" extrusionOk="0">
                  <a:moveTo>
                    <a:pt x="166581" y="172126"/>
                  </a:moveTo>
                  <a:cubicBezTo>
                    <a:pt x="152068" y="175316"/>
                    <a:pt x="135854" y="179016"/>
                    <a:pt x="109834" y="179016"/>
                  </a:cubicBezTo>
                  <a:cubicBezTo>
                    <a:pt x="58840" y="179016"/>
                    <a:pt x="0" y="155666"/>
                    <a:pt x="0" y="90210"/>
                  </a:cubicBezTo>
                  <a:cubicBezTo>
                    <a:pt x="0" y="29985"/>
                    <a:pt x="46549" y="0"/>
                    <a:pt x="109572" y="0"/>
                  </a:cubicBezTo>
                  <a:cubicBezTo>
                    <a:pt x="129055" y="0"/>
                    <a:pt x="147884" y="3955"/>
                    <a:pt x="166320" y="8932"/>
                  </a:cubicBezTo>
                  <a:lnTo>
                    <a:pt x="162267" y="46317"/>
                  </a:lnTo>
                  <a:cubicBezTo>
                    <a:pt x="145791" y="38151"/>
                    <a:pt x="129970" y="34195"/>
                    <a:pt x="112449" y="34195"/>
                  </a:cubicBezTo>
                  <a:cubicBezTo>
                    <a:pt x="76361" y="34195"/>
                    <a:pt x="52694" y="58056"/>
                    <a:pt x="52694" y="90210"/>
                  </a:cubicBezTo>
                  <a:cubicBezTo>
                    <a:pt x="52694" y="124150"/>
                    <a:pt x="79237" y="144693"/>
                    <a:pt x="116502" y="144693"/>
                  </a:cubicBezTo>
                  <a:cubicBezTo>
                    <a:pt x="133239" y="144693"/>
                    <a:pt x="150237" y="140737"/>
                    <a:pt x="164097" y="135761"/>
                  </a:cubicBezTo>
                  <a:lnTo>
                    <a:pt x="166581" y="171998"/>
                  </a:lnTo>
                  <a:close/>
                </a:path>
              </a:pathLst>
            </a:custGeom>
            <a:solidFill>
              <a:srgbClr val="006EB7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g2b8c484956b_2_356"/>
            <p:cNvSpPr/>
            <p:nvPr/>
          </p:nvSpPr>
          <p:spPr>
            <a:xfrm>
              <a:off x="10544296" y="6584942"/>
              <a:ext cx="2997" cy="633"/>
            </a:xfrm>
            <a:custGeom>
              <a:avLst/>
              <a:gdLst/>
              <a:ahLst/>
              <a:cxnLst/>
              <a:rect l="l" t="t" r="r" b="b"/>
              <a:pathLst>
                <a:path w="2997" h="633" extrusionOk="0">
                  <a:moveTo>
                    <a:pt x="2615" y="634"/>
                  </a:moveTo>
                  <a:cubicBezTo>
                    <a:pt x="1961" y="378"/>
                    <a:pt x="915" y="251"/>
                    <a:pt x="0" y="123"/>
                  </a:cubicBezTo>
                  <a:cubicBezTo>
                    <a:pt x="2484" y="-132"/>
                    <a:pt x="3661" y="-4"/>
                    <a:pt x="2615" y="634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g2b8c484956b_2_356"/>
            <p:cNvSpPr/>
            <p:nvPr/>
          </p:nvSpPr>
          <p:spPr>
            <a:xfrm>
              <a:off x="10512000" y="6582896"/>
              <a:ext cx="32296" cy="3741"/>
            </a:xfrm>
            <a:custGeom>
              <a:avLst/>
              <a:gdLst/>
              <a:ahLst/>
              <a:cxnLst/>
              <a:rect l="l" t="t" r="r" b="b"/>
              <a:pathLst>
                <a:path w="32296" h="3741" extrusionOk="0">
                  <a:moveTo>
                    <a:pt x="0" y="0"/>
                  </a:moveTo>
                  <a:cubicBezTo>
                    <a:pt x="9022" y="0"/>
                    <a:pt x="23274" y="0"/>
                    <a:pt x="32296" y="2169"/>
                  </a:cubicBezTo>
                  <a:cubicBezTo>
                    <a:pt x="24320" y="2807"/>
                    <a:pt x="2746" y="6380"/>
                    <a:pt x="0" y="0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g2b8c484956b_2_356"/>
            <p:cNvSpPr/>
            <p:nvPr/>
          </p:nvSpPr>
          <p:spPr>
            <a:xfrm>
              <a:off x="10537235" y="6593368"/>
              <a:ext cx="11244" cy="2415"/>
            </a:xfrm>
            <a:custGeom>
              <a:avLst/>
              <a:gdLst/>
              <a:ahLst/>
              <a:cxnLst/>
              <a:rect l="l" t="t" r="r" b="b"/>
              <a:pathLst>
                <a:path w="11244" h="2415" extrusionOk="0">
                  <a:moveTo>
                    <a:pt x="11245" y="2415"/>
                  </a:moveTo>
                  <a:lnTo>
                    <a:pt x="0" y="501"/>
                  </a:lnTo>
                  <a:cubicBezTo>
                    <a:pt x="6538" y="-1157"/>
                    <a:pt x="5361" y="1777"/>
                    <a:pt x="11245" y="2415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g2b8c484956b_2_356"/>
            <p:cNvSpPr/>
            <p:nvPr/>
          </p:nvSpPr>
          <p:spPr>
            <a:xfrm>
              <a:off x="10544427" y="6587489"/>
              <a:ext cx="6537" cy="2424"/>
            </a:xfrm>
            <a:custGeom>
              <a:avLst/>
              <a:gdLst/>
              <a:ahLst/>
              <a:cxnLst/>
              <a:rect l="l" t="t" r="r" b="b"/>
              <a:pathLst>
                <a:path w="6537" h="2424" extrusionOk="0">
                  <a:moveTo>
                    <a:pt x="0" y="2424"/>
                  </a:moveTo>
                  <a:lnTo>
                    <a:pt x="654" y="0"/>
                  </a:lnTo>
                  <a:lnTo>
                    <a:pt x="6538" y="2297"/>
                  </a:lnTo>
                  <a:lnTo>
                    <a:pt x="0" y="2424"/>
                  </a:ln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g2b8c484956b_2_356"/>
            <p:cNvSpPr/>
            <p:nvPr/>
          </p:nvSpPr>
          <p:spPr>
            <a:xfrm>
              <a:off x="11116427" y="6563374"/>
              <a:ext cx="1489" cy="3445"/>
            </a:xfrm>
            <a:custGeom>
              <a:avLst/>
              <a:gdLst/>
              <a:ahLst/>
              <a:cxnLst/>
              <a:rect l="l" t="t" r="r" b="b"/>
              <a:pathLst>
                <a:path w="1489" h="3445" extrusionOk="0">
                  <a:moveTo>
                    <a:pt x="1490" y="3445"/>
                  </a:moveTo>
                  <a:cubicBezTo>
                    <a:pt x="313" y="2424"/>
                    <a:pt x="-341" y="1404"/>
                    <a:pt x="182" y="0"/>
                  </a:cubicBezTo>
                  <a:lnTo>
                    <a:pt x="1490" y="3445"/>
                  </a:ln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g2b8c484956b_2_356"/>
            <p:cNvSpPr/>
            <p:nvPr/>
          </p:nvSpPr>
          <p:spPr>
            <a:xfrm>
              <a:off x="11143937" y="6577282"/>
              <a:ext cx="5360" cy="682"/>
            </a:xfrm>
            <a:custGeom>
              <a:avLst/>
              <a:gdLst/>
              <a:ahLst/>
              <a:cxnLst/>
              <a:rect l="l" t="t" r="r" b="b"/>
              <a:pathLst>
                <a:path w="5360" h="682" extrusionOk="0">
                  <a:moveTo>
                    <a:pt x="0" y="0"/>
                  </a:moveTo>
                  <a:cubicBezTo>
                    <a:pt x="2354" y="383"/>
                    <a:pt x="3923" y="510"/>
                    <a:pt x="5361" y="638"/>
                  </a:cubicBezTo>
                  <a:cubicBezTo>
                    <a:pt x="3792" y="766"/>
                    <a:pt x="2354" y="638"/>
                    <a:pt x="0" y="0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g2b8c484956b_2_356"/>
            <p:cNvSpPr/>
            <p:nvPr/>
          </p:nvSpPr>
          <p:spPr>
            <a:xfrm>
              <a:off x="11094381" y="6567457"/>
              <a:ext cx="4576" cy="430"/>
            </a:xfrm>
            <a:custGeom>
              <a:avLst/>
              <a:gdLst/>
              <a:ahLst/>
              <a:cxnLst/>
              <a:rect l="l" t="t" r="r" b="b"/>
              <a:pathLst>
                <a:path w="4576" h="430" extrusionOk="0">
                  <a:moveTo>
                    <a:pt x="0" y="383"/>
                  </a:moveTo>
                  <a:lnTo>
                    <a:pt x="4576" y="0"/>
                  </a:lnTo>
                  <a:cubicBezTo>
                    <a:pt x="3138" y="383"/>
                    <a:pt x="1438" y="510"/>
                    <a:pt x="0" y="383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g2b8c484956b_2_356"/>
            <p:cNvSpPr/>
            <p:nvPr/>
          </p:nvSpPr>
          <p:spPr>
            <a:xfrm>
              <a:off x="10794430" y="6571972"/>
              <a:ext cx="11506" cy="4671"/>
            </a:xfrm>
            <a:custGeom>
              <a:avLst/>
              <a:gdLst/>
              <a:ahLst/>
              <a:cxnLst/>
              <a:rect l="l" t="t" r="r" b="b"/>
              <a:pathLst>
                <a:path w="11506" h="4671" extrusionOk="0">
                  <a:moveTo>
                    <a:pt x="11506" y="4672"/>
                  </a:moveTo>
                  <a:cubicBezTo>
                    <a:pt x="7191" y="3013"/>
                    <a:pt x="3138" y="1482"/>
                    <a:pt x="0" y="461"/>
                  </a:cubicBezTo>
                  <a:cubicBezTo>
                    <a:pt x="8368" y="-1325"/>
                    <a:pt x="9022" y="2503"/>
                    <a:pt x="11506" y="4672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g2b8c484956b_2_356"/>
            <p:cNvSpPr/>
            <p:nvPr/>
          </p:nvSpPr>
          <p:spPr>
            <a:xfrm>
              <a:off x="11263447" y="6609180"/>
              <a:ext cx="2046" cy="1913"/>
            </a:xfrm>
            <a:custGeom>
              <a:avLst/>
              <a:gdLst/>
              <a:ahLst/>
              <a:cxnLst/>
              <a:rect l="l" t="t" r="r" b="b"/>
              <a:pathLst>
                <a:path w="2046" h="1913" extrusionOk="0">
                  <a:moveTo>
                    <a:pt x="0" y="1914"/>
                  </a:moveTo>
                  <a:lnTo>
                    <a:pt x="1046" y="0"/>
                  </a:lnTo>
                  <a:cubicBezTo>
                    <a:pt x="2223" y="893"/>
                    <a:pt x="2877" y="1659"/>
                    <a:pt x="0" y="1914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g2b8c484956b_2_356"/>
            <p:cNvSpPr/>
            <p:nvPr/>
          </p:nvSpPr>
          <p:spPr>
            <a:xfrm>
              <a:off x="11150213" y="6605991"/>
              <a:ext cx="1961" cy="2551"/>
            </a:xfrm>
            <a:custGeom>
              <a:avLst/>
              <a:gdLst/>
              <a:ahLst/>
              <a:cxnLst/>
              <a:rect l="l" t="t" r="r" b="b"/>
              <a:pathLst>
                <a:path w="1961" h="2551" extrusionOk="0">
                  <a:moveTo>
                    <a:pt x="0" y="2424"/>
                  </a:moveTo>
                  <a:cubicBezTo>
                    <a:pt x="0" y="1404"/>
                    <a:pt x="131" y="510"/>
                    <a:pt x="654" y="0"/>
                  </a:cubicBezTo>
                  <a:cubicBezTo>
                    <a:pt x="1177" y="128"/>
                    <a:pt x="1569" y="255"/>
                    <a:pt x="1961" y="510"/>
                  </a:cubicBezTo>
                  <a:lnTo>
                    <a:pt x="0" y="2552"/>
                  </a:ln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g2b8c484956b_2_356"/>
            <p:cNvSpPr/>
            <p:nvPr/>
          </p:nvSpPr>
          <p:spPr>
            <a:xfrm>
              <a:off x="11072022" y="6570499"/>
              <a:ext cx="4053" cy="1296"/>
            </a:xfrm>
            <a:custGeom>
              <a:avLst/>
              <a:gdLst/>
              <a:ahLst/>
              <a:cxnLst/>
              <a:rect l="l" t="t" r="r" b="b"/>
              <a:pathLst>
                <a:path w="4053" h="1296" extrusionOk="0">
                  <a:moveTo>
                    <a:pt x="4053" y="1041"/>
                  </a:moveTo>
                  <a:lnTo>
                    <a:pt x="3792" y="1296"/>
                  </a:lnTo>
                  <a:lnTo>
                    <a:pt x="0" y="148"/>
                  </a:lnTo>
                  <a:cubicBezTo>
                    <a:pt x="1961" y="-235"/>
                    <a:pt x="3269" y="148"/>
                    <a:pt x="4053" y="1041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g2b8c484956b_2_356"/>
            <p:cNvSpPr/>
            <p:nvPr/>
          </p:nvSpPr>
          <p:spPr>
            <a:xfrm>
              <a:off x="11299829" y="6613646"/>
              <a:ext cx="4674" cy="4083"/>
            </a:xfrm>
            <a:custGeom>
              <a:avLst/>
              <a:gdLst/>
              <a:ahLst/>
              <a:cxnLst/>
              <a:rect l="l" t="t" r="r" b="b"/>
              <a:pathLst>
                <a:path w="4674" h="4083" extrusionOk="0">
                  <a:moveTo>
                    <a:pt x="98" y="0"/>
                  </a:moveTo>
                  <a:cubicBezTo>
                    <a:pt x="1667" y="1021"/>
                    <a:pt x="3236" y="2297"/>
                    <a:pt x="4675" y="4083"/>
                  </a:cubicBezTo>
                  <a:cubicBezTo>
                    <a:pt x="1144" y="3190"/>
                    <a:pt x="-425" y="1404"/>
                    <a:pt x="98" y="0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g2b8c484956b_2_356"/>
            <p:cNvSpPr/>
            <p:nvPr/>
          </p:nvSpPr>
          <p:spPr>
            <a:xfrm>
              <a:off x="11149298" y="6577920"/>
              <a:ext cx="784" cy="127"/>
            </a:xfrm>
            <a:custGeom>
              <a:avLst/>
              <a:gdLst/>
              <a:ahLst/>
              <a:cxnLst/>
              <a:rect l="l" t="t" r="r" b="b"/>
              <a:pathLst>
                <a:path w="784" h="127" extrusionOk="0">
                  <a:moveTo>
                    <a:pt x="654" y="0"/>
                  </a:moveTo>
                  <a:lnTo>
                    <a:pt x="784" y="128"/>
                  </a:lnTo>
                  <a:lnTo>
                    <a:pt x="0" y="0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423;g2b8c484956b_2_356"/>
            <p:cNvSpPr/>
            <p:nvPr/>
          </p:nvSpPr>
          <p:spPr>
            <a:xfrm>
              <a:off x="11112687" y="6606373"/>
              <a:ext cx="5883" cy="1040"/>
            </a:xfrm>
            <a:custGeom>
              <a:avLst/>
              <a:gdLst/>
              <a:ahLst/>
              <a:cxnLst/>
              <a:rect l="l" t="t" r="r" b="b"/>
              <a:pathLst>
                <a:path w="5883" h="1040" extrusionOk="0">
                  <a:moveTo>
                    <a:pt x="0" y="0"/>
                  </a:moveTo>
                  <a:lnTo>
                    <a:pt x="5884" y="893"/>
                  </a:lnTo>
                  <a:cubicBezTo>
                    <a:pt x="3400" y="1276"/>
                    <a:pt x="1308" y="893"/>
                    <a:pt x="0" y="0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424;g2b8c484956b_2_356"/>
            <p:cNvSpPr/>
            <p:nvPr/>
          </p:nvSpPr>
          <p:spPr>
            <a:xfrm>
              <a:off x="10805936" y="6576644"/>
              <a:ext cx="3661" cy="1403"/>
            </a:xfrm>
            <a:custGeom>
              <a:avLst/>
              <a:gdLst/>
              <a:ahLst/>
              <a:cxnLst/>
              <a:rect l="l" t="t" r="r" b="b"/>
              <a:pathLst>
                <a:path w="3661" h="1403" extrusionOk="0">
                  <a:moveTo>
                    <a:pt x="0" y="0"/>
                  </a:moveTo>
                  <a:lnTo>
                    <a:pt x="3661" y="1404"/>
                  </a:lnTo>
                  <a:cubicBezTo>
                    <a:pt x="1961" y="1404"/>
                    <a:pt x="915" y="766"/>
                    <a:pt x="0" y="0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425;g2b8c484956b_2_356"/>
            <p:cNvSpPr/>
            <p:nvPr/>
          </p:nvSpPr>
          <p:spPr>
            <a:xfrm>
              <a:off x="10577115" y="6581365"/>
              <a:ext cx="5230" cy="2679"/>
            </a:xfrm>
            <a:custGeom>
              <a:avLst/>
              <a:gdLst/>
              <a:ahLst/>
              <a:cxnLst/>
              <a:rect l="l" t="t" r="r" b="b"/>
              <a:pathLst>
                <a:path w="5230" h="2679" extrusionOk="0">
                  <a:moveTo>
                    <a:pt x="0" y="0"/>
                  </a:moveTo>
                  <a:cubicBezTo>
                    <a:pt x="3661" y="0"/>
                    <a:pt x="4446" y="1276"/>
                    <a:pt x="5230" y="2680"/>
                  </a:cubicBezTo>
                  <a:cubicBezTo>
                    <a:pt x="3269" y="2042"/>
                    <a:pt x="1438" y="1276"/>
                    <a:pt x="0" y="0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g2b8c484956b_2_356"/>
            <p:cNvSpPr/>
            <p:nvPr/>
          </p:nvSpPr>
          <p:spPr>
            <a:xfrm>
              <a:off x="11889108" y="6573199"/>
              <a:ext cx="1438" cy="12759"/>
            </a:xfrm>
            <a:custGeom>
              <a:avLst/>
              <a:gdLst/>
              <a:ahLst/>
              <a:cxnLst/>
              <a:rect l="l" t="t" r="r" b="b"/>
              <a:pathLst>
                <a:path w="1438" h="12759" extrusionOk="0">
                  <a:moveTo>
                    <a:pt x="0" y="0"/>
                  </a:moveTo>
                  <a:lnTo>
                    <a:pt x="1438" y="0"/>
                  </a:lnTo>
                  <a:cubicBezTo>
                    <a:pt x="1438" y="0"/>
                    <a:pt x="392" y="0"/>
                    <a:pt x="0" y="0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g2b8c484956b_2_356"/>
            <p:cNvSpPr/>
            <p:nvPr/>
          </p:nvSpPr>
          <p:spPr>
            <a:xfrm>
              <a:off x="11748285" y="6566544"/>
              <a:ext cx="1830" cy="1678"/>
            </a:xfrm>
            <a:custGeom>
              <a:avLst/>
              <a:gdLst/>
              <a:ahLst/>
              <a:cxnLst/>
              <a:rect l="l" t="t" r="r" b="b"/>
              <a:pathLst>
                <a:path w="1830" h="1678" extrusionOk="0">
                  <a:moveTo>
                    <a:pt x="1831" y="1678"/>
                  </a:moveTo>
                  <a:cubicBezTo>
                    <a:pt x="1177" y="1295"/>
                    <a:pt x="523" y="785"/>
                    <a:pt x="0" y="147"/>
                  </a:cubicBezTo>
                  <a:cubicBezTo>
                    <a:pt x="1177" y="-363"/>
                    <a:pt x="1831" y="530"/>
                    <a:pt x="1831" y="1678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428;g2b8c484956b_2_356"/>
            <p:cNvSpPr/>
            <p:nvPr/>
          </p:nvSpPr>
          <p:spPr>
            <a:xfrm>
              <a:off x="10564301" y="6550487"/>
              <a:ext cx="1334026" cy="69284"/>
            </a:xfrm>
            <a:custGeom>
              <a:avLst/>
              <a:gdLst/>
              <a:ahLst/>
              <a:cxnLst/>
              <a:rect l="l" t="t" r="r" b="b"/>
              <a:pathLst>
                <a:path w="1334026" h="69284" extrusionOk="0">
                  <a:moveTo>
                    <a:pt x="1057806" y="62904"/>
                  </a:moveTo>
                  <a:cubicBezTo>
                    <a:pt x="1066828" y="60225"/>
                    <a:pt x="1076242" y="65711"/>
                    <a:pt x="1084218" y="65967"/>
                  </a:cubicBezTo>
                  <a:lnTo>
                    <a:pt x="1081472" y="63670"/>
                  </a:lnTo>
                  <a:lnTo>
                    <a:pt x="1089448" y="65584"/>
                  </a:lnTo>
                  <a:lnTo>
                    <a:pt x="1089448" y="62266"/>
                  </a:lnTo>
                  <a:cubicBezTo>
                    <a:pt x="1102524" y="63798"/>
                    <a:pt x="1118868" y="60352"/>
                    <a:pt x="1123706" y="65584"/>
                  </a:cubicBezTo>
                  <a:lnTo>
                    <a:pt x="1122137" y="60352"/>
                  </a:lnTo>
                  <a:lnTo>
                    <a:pt x="1136128" y="64563"/>
                  </a:lnTo>
                  <a:lnTo>
                    <a:pt x="1128152" y="60990"/>
                  </a:lnTo>
                  <a:cubicBezTo>
                    <a:pt x="1143842" y="59842"/>
                    <a:pt x="1167640" y="64053"/>
                    <a:pt x="1171039" y="63925"/>
                  </a:cubicBezTo>
                  <a:lnTo>
                    <a:pt x="1169601" y="62011"/>
                  </a:lnTo>
                  <a:cubicBezTo>
                    <a:pt x="1172216" y="60990"/>
                    <a:pt x="1174177" y="62266"/>
                    <a:pt x="1176923" y="62904"/>
                  </a:cubicBezTo>
                  <a:lnTo>
                    <a:pt x="1174831" y="59970"/>
                  </a:lnTo>
                  <a:cubicBezTo>
                    <a:pt x="1198498" y="60735"/>
                    <a:pt x="1204905" y="54100"/>
                    <a:pt x="1231317" y="57163"/>
                  </a:cubicBezTo>
                  <a:cubicBezTo>
                    <a:pt x="1238509" y="56397"/>
                    <a:pt x="1227395" y="56269"/>
                    <a:pt x="1227264" y="54483"/>
                  </a:cubicBezTo>
                  <a:cubicBezTo>
                    <a:pt x="1231187" y="52186"/>
                    <a:pt x="1240470" y="54483"/>
                    <a:pt x="1242431" y="55631"/>
                  </a:cubicBezTo>
                  <a:cubicBezTo>
                    <a:pt x="1240339" y="51038"/>
                    <a:pt x="1229225" y="52442"/>
                    <a:pt x="1237724" y="48741"/>
                  </a:cubicBezTo>
                  <a:cubicBezTo>
                    <a:pt x="1243739" y="51038"/>
                    <a:pt x="1233671" y="44531"/>
                    <a:pt x="1244262" y="45424"/>
                  </a:cubicBezTo>
                  <a:lnTo>
                    <a:pt x="1248446" y="51293"/>
                  </a:lnTo>
                  <a:cubicBezTo>
                    <a:pt x="1254330" y="50272"/>
                    <a:pt x="1249623" y="46700"/>
                    <a:pt x="1258906" y="47210"/>
                  </a:cubicBezTo>
                  <a:cubicBezTo>
                    <a:pt x="1269498" y="49762"/>
                    <a:pt x="1245962" y="53973"/>
                    <a:pt x="1262960" y="54738"/>
                  </a:cubicBezTo>
                  <a:cubicBezTo>
                    <a:pt x="1271459" y="54355"/>
                    <a:pt x="1281004" y="41086"/>
                    <a:pt x="1297610" y="44275"/>
                  </a:cubicBezTo>
                  <a:cubicBezTo>
                    <a:pt x="1311862" y="41213"/>
                    <a:pt x="1290026" y="35089"/>
                    <a:pt x="1309901" y="36620"/>
                  </a:cubicBezTo>
                  <a:lnTo>
                    <a:pt x="1297218" y="32792"/>
                  </a:lnTo>
                  <a:cubicBezTo>
                    <a:pt x="1300486" y="31133"/>
                    <a:pt x="1298394" y="28199"/>
                    <a:pt x="1307024" y="29474"/>
                  </a:cubicBezTo>
                  <a:cubicBezTo>
                    <a:pt x="1309770" y="31771"/>
                    <a:pt x="1315000" y="34706"/>
                    <a:pt x="1319707" y="34961"/>
                  </a:cubicBezTo>
                  <a:cubicBezTo>
                    <a:pt x="1301140" y="30495"/>
                    <a:pt x="1335921" y="28199"/>
                    <a:pt x="1318661" y="22457"/>
                  </a:cubicBezTo>
                  <a:lnTo>
                    <a:pt x="1325068" y="22712"/>
                  </a:lnTo>
                  <a:cubicBezTo>
                    <a:pt x="1324284" y="22457"/>
                    <a:pt x="1324022" y="21946"/>
                    <a:pt x="1324545" y="21436"/>
                  </a:cubicBezTo>
                  <a:lnTo>
                    <a:pt x="1333044" y="21053"/>
                  </a:lnTo>
                  <a:cubicBezTo>
                    <a:pt x="1327814" y="19777"/>
                    <a:pt x="1315262" y="19267"/>
                    <a:pt x="1321015" y="14801"/>
                  </a:cubicBezTo>
                  <a:lnTo>
                    <a:pt x="1333437" y="13653"/>
                  </a:lnTo>
                  <a:cubicBezTo>
                    <a:pt x="1330168" y="10335"/>
                    <a:pt x="1334613" y="9059"/>
                    <a:pt x="1333960" y="6380"/>
                  </a:cubicBezTo>
                  <a:lnTo>
                    <a:pt x="1297479" y="0"/>
                  </a:lnTo>
                  <a:cubicBezTo>
                    <a:pt x="1298917" y="2042"/>
                    <a:pt x="1304148" y="3190"/>
                    <a:pt x="1302186" y="5231"/>
                  </a:cubicBezTo>
                  <a:cubicBezTo>
                    <a:pt x="1292510" y="7018"/>
                    <a:pt x="1294210" y="1659"/>
                    <a:pt x="1285057" y="4338"/>
                  </a:cubicBezTo>
                  <a:lnTo>
                    <a:pt x="1289111" y="6890"/>
                  </a:lnTo>
                  <a:cubicBezTo>
                    <a:pt x="1288326" y="5869"/>
                    <a:pt x="1287150" y="5614"/>
                    <a:pt x="1289111" y="5231"/>
                  </a:cubicBezTo>
                  <a:cubicBezTo>
                    <a:pt x="1292249" y="3573"/>
                    <a:pt x="1293687" y="5487"/>
                    <a:pt x="1293687" y="7145"/>
                  </a:cubicBezTo>
                  <a:cubicBezTo>
                    <a:pt x="1290549" y="10463"/>
                    <a:pt x="1281266" y="8294"/>
                    <a:pt x="1278520" y="5869"/>
                  </a:cubicBezTo>
                  <a:cubicBezTo>
                    <a:pt x="1266621" y="6252"/>
                    <a:pt x="1276035" y="11866"/>
                    <a:pt x="1273420" y="12887"/>
                  </a:cubicBezTo>
                  <a:cubicBezTo>
                    <a:pt x="1267275" y="7273"/>
                    <a:pt x="1253676" y="13015"/>
                    <a:pt x="1246354" y="10463"/>
                  </a:cubicBezTo>
                  <a:lnTo>
                    <a:pt x="1251061" y="14035"/>
                  </a:lnTo>
                  <a:cubicBezTo>
                    <a:pt x="1242039" y="18374"/>
                    <a:pt x="1233932" y="14801"/>
                    <a:pt x="1228702" y="13525"/>
                  </a:cubicBezTo>
                  <a:lnTo>
                    <a:pt x="1230794" y="16460"/>
                  </a:lnTo>
                  <a:cubicBezTo>
                    <a:pt x="1218242" y="15949"/>
                    <a:pt x="1212096" y="25902"/>
                    <a:pt x="1202551" y="15311"/>
                  </a:cubicBezTo>
                  <a:lnTo>
                    <a:pt x="1203859" y="17225"/>
                  </a:lnTo>
                  <a:cubicBezTo>
                    <a:pt x="1198759" y="18118"/>
                    <a:pt x="1190914" y="20415"/>
                    <a:pt x="1185945" y="17225"/>
                  </a:cubicBezTo>
                  <a:cubicBezTo>
                    <a:pt x="1185945" y="18501"/>
                    <a:pt x="1184899" y="20032"/>
                    <a:pt x="1182938" y="20415"/>
                  </a:cubicBezTo>
                  <a:cubicBezTo>
                    <a:pt x="1180192" y="16332"/>
                    <a:pt x="1174831" y="19394"/>
                    <a:pt x="1167247" y="20160"/>
                  </a:cubicBezTo>
                  <a:cubicBezTo>
                    <a:pt x="1172216" y="21181"/>
                    <a:pt x="1170647" y="26412"/>
                    <a:pt x="1176008" y="27688"/>
                  </a:cubicBezTo>
                  <a:cubicBezTo>
                    <a:pt x="1164371" y="33047"/>
                    <a:pt x="1165286" y="21819"/>
                    <a:pt x="1155480" y="21946"/>
                  </a:cubicBezTo>
                  <a:cubicBezTo>
                    <a:pt x="1149596" y="24626"/>
                    <a:pt x="1160710" y="24881"/>
                    <a:pt x="1162148" y="26795"/>
                  </a:cubicBezTo>
                  <a:cubicBezTo>
                    <a:pt x="1146980" y="23988"/>
                    <a:pt x="1131028" y="38916"/>
                    <a:pt x="1121353" y="28454"/>
                  </a:cubicBezTo>
                  <a:lnTo>
                    <a:pt x="1127890" y="25136"/>
                  </a:lnTo>
                  <a:cubicBezTo>
                    <a:pt x="1121876" y="22840"/>
                    <a:pt x="1118607" y="22840"/>
                    <a:pt x="1119391" y="23860"/>
                  </a:cubicBezTo>
                  <a:cubicBezTo>
                    <a:pt x="1121353" y="23477"/>
                    <a:pt x="1122006" y="24498"/>
                    <a:pt x="1122660" y="25519"/>
                  </a:cubicBezTo>
                  <a:cubicBezTo>
                    <a:pt x="1104485" y="31006"/>
                    <a:pt x="1094156" y="17863"/>
                    <a:pt x="1075850" y="19905"/>
                  </a:cubicBezTo>
                  <a:cubicBezTo>
                    <a:pt x="1077157" y="21946"/>
                    <a:pt x="1079903" y="22584"/>
                    <a:pt x="1079903" y="24115"/>
                  </a:cubicBezTo>
                  <a:cubicBezTo>
                    <a:pt x="1071404" y="26157"/>
                    <a:pt x="1071666" y="13908"/>
                    <a:pt x="1057937" y="17991"/>
                  </a:cubicBezTo>
                  <a:lnTo>
                    <a:pt x="1060682" y="20288"/>
                  </a:lnTo>
                  <a:cubicBezTo>
                    <a:pt x="1056106" y="21691"/>
                    <a:pt x="1052706" y="18374"/>
                    <a:pt x="1053360" y="17736"/>
                  </a:cubicBezTo>
                  <a:cubicBezTo>
                    <a:pt x="1052968" y="26667"/>
                    <a:pt x="1024463" y="17353"/>
                    <a:pt x="1014918" y="28964"/>
                  </a:cubicBezTo>
                  <a:cubicBezTo>
                    <a:pt x="1008250" y="24115"/>
                    <a:pt x="989029" y="20288"/>
                    <a:pt x="983145" y="22967"/>
                  </a:cubicBezTo>
                  <a:cubicBezTo>
                    <a:pt x="974776" y="28326"/>
                    <a:pt x="990598" y="28836"/>
                    <a:pt x="987460" y="33813"/>
                  </a:cubicBezTo>
                  <a:cubicBezTo>
                    <a:pt x="980922" y="33813"/>
                    <a:pt x="977392" y="28964"/>
                    <a:pt x="967585" y="30623"/>
                  </a:cubicBezTo>
                  <a:cubicBezTo>
                    <a:pt x="967454" y="25647"/>
                    <a:pt x="986937" y="20543"/>
                    <a:pt x="968500" y="17736"/>
                  </a:cubicBezTo>
                  <a:lnTo>
                    <a:pt x="965885" y="20415"/>
                  </a:lnTo>
                  <a:cubicBezTo>
                    <a:pt x="967846" y="20032"/>
                    <a:pt x="970462" y="19012"/>
                    <a:pt x="973077" y="19650"/>
                  </a:cubicBezTo>
                  <a:cubicBezTo>
                    <a:pt x="978438" y="22584"/>
                    <a:pt x="969939" y="22967"/>
                    <a:pt x="968631" y="24371"/>
                  </a:cubicBezTo>
                  <a:lnTo>
                    <a:pt x="948887" y="22840"/>
                  </a:lnTo>
                  <a:cubicBezTo>
                    <a:pt x="947449" y="17608"/>
                    <a:pt x="959347" y="18756"/>
                    <a:pt x="960524" y="17481"/>
                  </a:cubicBezTo>
                  <a:cubicBezTo>
                    <a:pt x="944834" y="18629"/>
                    <a:pt x="926005" y="26285"/>
                    <a:pt x="911360" y="22840"/>
                  </a:cubicBezTo>
                  <a:lnTo>
                    <a:pt x="912799" y="24881"/>
                  </a:lnTo>
                  <a:cubicBezTo>
                    <a:pt x="894232" y="20415"/>
                    <a:pt x="901946" y="34578"/>
                    <a:pt x="887171" y="26029"/>
                  </a:cubicBezTo>
                  <a:cubicBezTo>
                    <a:pt x="879326" y="27433"/>
                    <a:pt x="890047" y="31644"/>
                    <a:pt x="878149" y="32026"/>
                  </a:cubicBezTo>
                  <a:cubicBezTo>
                    <a:pt x="874880" y="32026"/>
                    <a:pt x="876841" y="30112"/>
                    <a:pt x="877364" y="29347"/>
                  </a:cubicBezTo>
                  <a:cubicBezTo>
                    <a:pt x="862850" y="27433"/>
                    <a:pt x="870957" y="34323"/>
                    <a:pt x="857620" y="29474"/>
                  </a:cubicBezTo>
                  <a:lnTo>
                    <a:pt x="860497" y="35089"/>
                  </a:lnTo>
                  <a:cubicBezTo>
                    <a:pt x="844545" y="31261"/>
                    <a:pt x="827808" y="21436"/>
                    <a:pt x="814079" y="23860"/>
                  </a:cubicBezTo>
                  <a:cubicBezTo>
                    <a:pt x="814863" y="28199"/>
                    <a:pt x="823363" y="27816"/>
                    <a:pt x="826762" y="31006"/>
                  </a:cubicBezTo>
                  <a:cubicBezTo>
                    <a:pt x="808064" y="23222"/>
                    <a:pt x="782044" y="29985"/>
                    <a:pt x="764784" y="25902"/>
                  </a:cubicBezTo>
                  <a:cubicBezTo>
                    <a:pt x="769884" y="22202"/>
                    <a:pt x="756678" y="17353"/>
                    <a:pt x="767661" y="14291"/>
                  </a:cubicBezTo>
                  <a:cubicBezTo>
                    <a:pt x="770538" y="19905"/>
                    <a:pt x="775637" y="16205"/>
                    <a:pt x="781652" y="16843"/>
                  </a:cubicBezTo>
                  <a:cubicBezTo>
                    <a:pt x="772107" y="4721"/>
                    <a:pt x="741641" y="22712"/>
                    <a:pt x="738764" y="12249"/>
                  </a:cubicBezTo>
                  <a:lnTo>
                    <a:pt x="736280" y="16587"/>
                  </a:lnTo>
                  <a:cubicBezTo>
                    <a:pt x="733665" y="15949"/>
                    <a:pt x="726866" y="12632"/>
                    <a:pt x="731573" y="11356"/>
                  </a:cubicBezTo>
                  <a:lnTo>
                    <a:pt x="712483" y="14163"/>
                  </a:lnTo>
                  <a:cubicBezTo>
                    <a:pt x="719151" y="17481"/>
                    <a:pt x="733273" y="24881"/>
                    <a:pt x="737718" y="20288"/>
                  </a:cubicBezTo>
                  <a:cubicBezTo>
                    <a:pt x="743079" y="24881"/>
                    <a:pt x="729873" y="23350"/>
                    <a:pt x="734711" y="28581"/>
                  </a:cubicBezTo>
                  <a:cubicBezTo>
                    <a:pt x="722028" y="21436"/>
                    <a:pt x="726866" y="31644"/>
                    <a:pt x="713659" y="30112"/>
                  </a:cubicBezTo>
                  <a:cubicBezTo>
                    <a:pt x="719674" y="23860"/>
                    <a:pt x="700584" y="21691"/>
                    <a:pt x="701107" y="18629"/>
                  </a:cubicBezTo>
                  <a:cubicBezTo>
                    <a:pt x="696792" y="19777"/>
                    <a:pt x="687247" y="16843"/>
                    <a:pt x="683455" y="14801"/>
                  </a:cubicBezTo>
                  <a:cubicBezTo>
                    <a:pt x="675871" y="14163"/>
                    <a:pt x="658350" y="19267"/>
                    <a:pt x="646059" y="17098"/>
                  </a:cubicBezTo>
                  <a:cubicBezTo>
                    <a:pt x="650635" y="19012"/>
                    <a:pt x="658089" y="21691"/>
                    <a:pt x="657435" y="25647"/>
                  </a:cubicBezTo>
                  <a:cubicBezTo>
                    <a:pt x="651420" y="23350"/>
                    <a:pt x="644882" y="23477"/>
                    <a:pt x="643705" y="28071"/>
                  </a:cubicBezTo>
                  <a:cubicBezTo>
                    <a:pt x="665019" y="36492"/>
                    <a:pt x="650505" y="17481"/>
                    <a:pt x="669856" y="22967"/>
                  </a:cubicBezTo>
                  <a:cubicBezTo>
                    <a:pt x="674564" y="28199"/>
                    <a:pt x="679925" y="29474"/>
                    <a:pt x="689862" y="31133"/>
                  </a:cubicBezTo>
                  <a:cubicBezTo>
                    <a:pt x="685286" y="34195"/>
                    <a:pt x="687378" y="35471"/>
                    <a:pt x="685416" y="39172"/>
                  </a:cubicBezTo>
                  <a:cubicBezTo>
                    <a:pt x="673256" y="28071"/>
                    <a:pt x="653774" y="38151"/>
                    <a:pt x="637822" y="32537"/>
                  </a:cubicBezTo>
                  <a:cubicBezTo>
                    <a:pt x="631153" y="29347"/>
                    <a:pt x="636122" y="22329"/>
                    <a:pt x="620954" y="21053"/>
                  </a:cubicBezTo>
                  <a:lnTo>
                    <a:pt x="634030" y="17608"/>
                  </a:lnTo>
                  <a:cubicBezTo>
                    <a:pt x="619647" y="20670"/>
                    <a:pt x="630630" y="14291"/>
                    <a:pt x="618862" y="13142"/>
                  </a:cubicBezTo>
                  <a:lnTo>
                    <a:pt x="623569" y="16715"/>
                  </a:lnTo>
                  <a:cubicBezTo>
                    <a:pt x="616378" y="17481"/>
                    <a:pt x="613632" y="16715"/>
                    <a:pt x="609709" y="14163"/>
                  </a:cubicBezTo>
                  <a:lnTo>
                    <a:pt x="615855" y="19777"/>
                  </a:lnTo>
                  <a:cubicBezTo>
                    <a:pt x="611932" y="20415"/>
                    <a:pt x="604741" y="21181"/>
                    <a:pt x="604610" y="17863"/>
                  </a:cubicBezTo>
                  <a:cubicBezTo>
                    <a:pt x="603564" y="19267"/>
                    <a:pt x="603302" y="20288"/>
                    <a:pt x="603302" y="21308"/>
                  </a:cubicBezTo>
                  <a:cubicBezTo>
                    <a:pt x="602518" y="20415"/>
                    <a:pt x="600687" y="19777"/>
                    <a:pt x="596111" y="19905"/>
                  </a:cubicBezTo>
                  <a:cubicBezTo>
                    <a:pt x="598857" y="20543"/>
                    <a:pt x="600687" y="20160"/>
                    <a:pt x="600818" y="21819"/>
                  </a:cubicBezTo>
                  <a:cubicBezTo>
                    <a:pt x="583428" y="20543"/>
                    <a:pt x="596765" y="27816"/>
                    <a:pt x="585912" y="27305"/>
                  </a:cubicBezTo>
                  <a:cubicBezTo>
                    <a:pt x="587612" y="28581"/>
                    <a:pt x="584604" y="30240"/>
                    <a:pt x="580682" y="30878"/>
                  </a:cubicBezTo>
                  <a:cubicBezTo>
                    <a:pt x="580943" y="22074"/>
                    <a:pt x="559499" y="20926"/>
                    <a:pt x="553877" y="16077"/>
                  </a:cubicBezTo>
                  <a:lnTo>
                    <a:pt x="553877" y="16077"/>
                  </a:lnTo>
                  <a:cubicBezTo>
                    <a:pt x="553877" y="16077"/>
                    <a:pt x="539363" y="12632"/>
                    <a:pt x="539363" y="12632"/>
                  </a:cubicBezTo>
                  <a:cubicBezTo>
                    <a:pt x="542371" y="13397"/>
                    <a:pt x="539102" y="15694"/>
                    <a:pt x="534918" y="16715"/>
                  </a:cubicBezTo>
                  <a:lnTo>
                    <a:pt x="535571" y="16715"/>
                  </a:lnTo>
                  <a:cubicBezTo>
                    <a:pt x="530995" y="17991"/>
                    <a:pt x="541063" y="26285"/>
                    <a:pt x="527203" y="23733"/>
                  </a:cubicBezTo>
                  <a:lnTo>
                    <a:pt x="519881" y="21181"/>
                  </a:lnTo>
                  <a:cubicBezTo>
                    <a:pt x="521188" y="21436"/>
                    <a:pt x="519881" y="22840"/>
                    <a:pt x="519227" y="23477"/>
                  </a:cubicBezTo>
                  <a:lnTo>
                    <a:pt x="511643" y="21053"/>
                  </a:lnTo>
                  <a:cubicBezTo>
                    <a:pt x="500137" y="29219"/>
                    <a:pt x="489938" y="16460"/>
                    <a:pt x="476339" y="20415"/>
                  </a:cubicBezTo>
                  <a:cubicBezTo>
                    <a:pt x="480262" y="19777"/>
                    <a:pt x="486146" y="20415"/>
                    <a:pt x="483662" y="22967"/>
                  </a:cubicBezTo>
                  <a:cubicBezTo>
                    <a:pt x="481047" y="23988"/>
                    <a:pt x="477124" y="22967"/>
                    <a:pt x="475032" y="21691"/>
                  </a:cubicBezTo>
                  <a:lnTo>
                    <a:pt x="475686" y="22712"/>
                  </a:lnTo>
                  <a:lnTo>
                    <a:pt x="449927" y="17353"/>
                  </a:lnTo>
                  <a:cubicBezTo>
                    <a:pt x="452019" y="20288"/>
                    <a:pt x="466402" y="20543"/>
                    <a:pt x="459995" y="23860"/>
                  </a:cubicBezTo>
                  <a:cubicBezTo>
                    <a:pt x="456203" y="27816"/>
                    <a:pt x="448750" y="23605"/>
                    <a:pt x="444174" y="23350"/>
                  </a:cubicBezTo>
                  <a:cubicBezTo>
                    <a:pt x="444828" y="21053"/>
                    <a:pt x="453327" y="19012"/>
                    <a:pt x="444697" y="17736"/>
                  </a:cubicBezTo>
                  <a:cubicBezTo>
                    <a:pt x="443651" y="18884"/>
                    <a:pt x="435413" y="21308"/>
                    <a:pt x="439336" y="22967"/>
                  </a:cubicBezTo>
                  <a:cubicBezTo>
                    <a:pt x="430445" y="20543"/>
                    <a:pt x="417631" y="19139"/>
                    <a:pt x="409785" y="15056"/>
                  </a:cubicBezTo>
                  <a:cubicBezTo>
                    <a:pt x="407301" y="16077"/>
                    <a:pt x="411224" y="17098"/>
                    <a:pt x="412531" y="17353"/>
                  </a:cubicBezTo>
                  <a:lnTo>
                    <a:pt x="413185" y="16715"/>
                  </a:lnTo>
                  <a:cubicBezTo>
                    <a:pt x="418546" y="17991"/>
                    <a:pt x="413969" y="22712"/>
                    <a:pt x="424430" y="20288"/>
                  </a:cubicBezTo>
                  <a:cubicBezTo>
                    <a:pt x="425345" y="27943"/>
                    <a:pt x="409393" y="22329"/>
                    <a:pt x="400240" y="23477"/>
                  </a:cubicBezTo>
                  <a:lnTo>
                    <a:pt x="414885" y="28709"/>
                  </a:lnTo>
                  <a:cubicBezTo>
                    <a:pt x="390303" y="39172"/>
                    <a:pt x="356960" y="27816"/>
                    <a:pt x="332640" y="27688"/>
                  </a:cubicBezTo>
                  <a:cubicBezTo>
                    <a:pt x="339832" y="25264"/>
                    <a:pt x="345846" y="27688"/>
                    <a:pt x="344931" y="21691"/>
                  </a:cubicBezTo>
                  <a:cubicBezTo>
                    <a:pt x="329763" y="18884"/>
                    <a:pt x="331725" y="20160"/>
                    <a:pt x="316688" y="18884"/>
                  </a:cubicBezTo>
                  <a:lnTo>
                    <a:pt x="317995" y="19139"/>
                  </a:lnTo>
                  <a:cubicBezTo>
                    <a:pt x="310150" y="22202"/>
                    <a:pt x="299559" y="16332"/>
                    <a:pt x="294329" y="21691"/>
                  </a:cubicBezTo>
                  <a:cubicBezTo>
                    <a:pt x="297729" y="25009"/>
                    <a:pt x="305443" y="18629"/>
                    <a:pt x="305574" y="25264"/>
                  </a:cubicBezTo>
                  <a:lnTo>
                    <a:pt x="286484" y="24753"/>
                  </a:lnTo>
                  <a:cubicBezTo>
                    <a:pt x="292498" y="28709"/>
                    <a:pt x="305574" y="25264"/>
                    <a:pt x="312896" y="26157"/>
                  </a:cubicBezTo>
                  <a:cubicBezTo>
                    <a:pt x="318126" y="25774"/>
                    <a:pt x="302305" y="25264"/>
                    <a:pt x="304789" y="20926"/>
                  </a:cubicBezTo>
                  <a:cubicBezTo>
                    <a:pt x="322572" y="21181"/>
                    <a:pt x="326625" y="25391"/>
                    <a:pt x="335386" y="31644"/>
                  </a:cubicBezTo>
                  <a:cubicBezTo>
                    <a:pt x="340747" y="36237"/>
                    <a:pt x="327671" y="36365"/>
                    <a:pt x="324272" y="36365"/>
                  </a:cubicBezTo>
                  <a:cubicBezTo>
                    <a:pt x="312896" y="29474"/>
                    <a:pt x="296421" y="26285"/>
                    <a:pt x="278769" y="29474"/>
                  </a:cubicBezTo>
                  <a:lnTo>
                    <a:pt x="269093" y="34451"/>
                  </a:lnTo>
                  <a:cubicBezTo>
                    <a:pt x="260333" y="29857"/>
                    <a:pt x="264125" y="20926"/>
                    <a:pt x="248303" y="22074"/>
                  </a:cubicBezTo>
                  <a:lnTo>
                    <a:pt x="253010" y="25647"/>
                  </a:lnTo>
                  <a:cubicBezTo>
                    <a:pt x="249611" y="27050"/>
                    <a:pt x="247257" y="27561"/>
                    <a:pt x="245557" y="27561"/>
                  </a:cubicBezTo>
                  <a:cubicBezTo>
                    <a:pt x="252357" y="30240"/>
                    <a:pt x="259679" y="33302"/>
                    <a:pt x="265824" y="36237"/>
                  </a:cubicBezTo>
                  <a:cubicBezTo>
                    <a:pt x="256802" y="43893"/>
                    <a:pt x="240066" y="32409"/>
                    <a:pt x="226859" y="30878"/>
                  </a:cubicBezTo>
                  <a:cubicBezTo>
                    <a:pt x="227513" y="31899"/>
                    <a:pt x="232090" y="32154"/>
                    <a:pt x="233528" y="34068"/>
                  </a:cubicBezTo>
                  <a:cubicBezTo>
                    <a:pt x="213784" y="35854"/>
                    <a:pt x="193255" y="26795"/>
                    <a:pt x="177957" y="25519"/>
                  </a:cubicBezTo>
                  <a:cubicBezTo>
                    <a:pt x="171550" y="28836"/>
                    <a:pt x="190640" y="27688"/>
                    <a:pt x="187502" y="32664"/>
                  </a:cubicBezTo>
                  <a:cubicBezTo>
                    <a:pt x="179526" y="30750"/>
                    <a:pt x="170504" y="35089"/>
                    <a:pt x="168281" y="30495"/>
                  </a:cubicBezTo>
                  <a:cubicBezTo>
                    <a:pt x="171812" y="37130"/>
                    <a:pt x="149845" y="31006"/>
                    <a:pt x="165143" y="37130"/>
                  </a:cubicBezTo>
                  <a:cubicBezTo>
                    <a:pt x="136246" y="39937"/>
                    <a:pt x="104604" y="33940"/>
                    <a:pt x="75445" y="30240"/>
                  </a:cubicBezTo>
                  <a:cubicBezTo>
                    <a:pt x="76884" y="32282"/>
                    <a:pt x="76884" y="33813"/>
                    <a:pt x="75576" y="35216"/>
                  </a:cubicBezTo>
                  <a:cubicBezTo>
                    <a:pt x="85383" y="35216"/>
                    <a:pt x="99897" y="37003"/>
                    <a:pt x="105388" y="41596"/>
                  </a:cubicBezTo>
                  <a:cubicBezTo>
                    <a:pt x="98851" y="44913"/>
                    <a:pt x="90090" y="37130"/>
                    <a:pt x="88259" y="39044"/>
                  </a:cubicBezTo>
                  <a:cubicBezTo>
                    <a:pt x="91528" y="40703"/>
                    <a:pt x="98197" y="40575"/>
                    <a:pt x="98197" y="43893"/>
                  </a:cubicBezTo>
                  <a:cubicBezTo>
                    <a:pt x="89698" y="47593"/>
                    <a:pt x="84991" y="42362"/>
                    <a:pt x="79107" y="41724"/>
                  </a:cubicBezTo>
                  <a:lnTo>
                    <a:pt x="82375" y="40065"/>
                  </a:lnTo>
                  <a:cubicBezTo>
                    <a:pt x="63808" y="35599"/>
                    <a:pt x="72177" y="28581"/>
                    <a:pt x="52433" y="30368"/>
                  </a:cubicBezTo>
                  <a:cubicBezTo>
                    <a:pt x="45241" y="34323"/>
                    <a:pt x="52433" y="33685"/>
                    <a:pt x="52563" y="38661"/>
                  </a:cubicBezTo>
                  <a:cubicBezTo>
                    <a:pt x="47987" y="36747"/>
                    <a:pt x="32950" y="42106"/>
                    <a:pt x="28112" y="36875"/>
                  </a:cubicBezTo>
                  <a:lnTo>
                    <a:pt x="40011" y="36492"/>
                  </a:lnTo>
                  <a:cubicBezTo>
                    <a:pt x="31643" y="35089"/>
                    <a:pt x="23797" y="35089"/>
                    <a:pt x="18044" y="33430"/>
                  </a:cubicBezTo>
                  <a:cubicBezTo>
                    <a:pt x="18567" y="34451"/>
                    <a:pt x="19090" y="35599"/>
                    <a:pt x="20921" y="35982"/>
                  </a:cubicBezTo>
                  <a:cubicBezTo>
                    <a:pt x="14252" y="34323"/>
                    <a:pt x="5753" y="34833"/>
                    <a:pt x="2354" y="31516"/>
                  </a:cubicBezTo>
                  <a:lnTo>
                    <a:pt x="523" y="36875"/>
                  </a:lnTo>
                  <a:cubicBezTo>
                    <a:pt x="4446" y="34578"/>
                    <a:pt x="16344" y="34068"/>
                    <a:pt x="18306" y="37003"/>
                  </a:cubicBezTo>
                  <a:cubicBezTo>
                    <a:pt x="17129" y="41596"/>
                    <a:pt x="5230" y="38789"/>
                    <a:pt x="0" y="39172"/>
                  </a:cubicBezTo>
                  <a:cubicBezTo>
                    <a:pt x="23013" y="40703"/>
                    <a:pt x="23405" y="48869"/>
                    <a:pt x="42888" y="45424"/>
                  </a:cubicBezTo>
                  <a:lnTo>
                    <a:pt x="39619" y="43765"/>
                  </a:lnTo>
                  <a:cubicBezTo>
                    <a:pt x="51779" y="39810"/>
                    <a:pt x="64331" y="46317"/>
                    <a:pt x="74922" y="46189"/>
                  </a:cubicBezTo>
                  <a:cubicBezTo>
                    <a:pt x="71915" y="47210"/>
                    <a:pt x="71261" y="49252"/>
                    <a:pt x="72700" y="50145"/>
                  </a:cubicBezTo>
                  <a:cubicBezTo>
                    <a:pt x="96235" y="46062"/>
                    <a:pt x="119379" y="49124"/>
                    <a:pt x="146315" y="46572"/>
                  </a:cubicBezTo>
                  <a:lnTo>
                    <a:pt x="154421" y="51804"/>
                  </a:lnTo>
                  <a:lnTo>
                    <a:pt x="154944" y="47848"/>
                  </a:lnTo>
                  <a:cubicBezTo>
                    <a:pt x="168020" y="46062"/>
                    <a:pt x="157821" y="53462"/>
                    <a:pt x="166320" y="53080"/>
                  </a:cubicBezTo>
                  <a:cubicBezTo>
                    <a:pt x="163051" y="53080"/>
                    <a:pt x="163705" y="52442"/>
                    <a:pt x="163051" y="51421"/>
                  </a:cubicBezTo>
                  <a:cubicBezTo>
                    <a:pt x="178349" y="55887"/>
                    <a:pt x="171550" y="47721"/>
                    <a:pt x="180049" y="48996"/>
                  </a:cubicBezTo>
                  <a:cubicBezTo>
                    <a:pt x="175996" y="44786"/>
                    <a:pt x="163574" y="47465"/>
                    <a:pt x="167366" y="41851"/>
                  </a:cubicBezTo>
                  <a:cubicBezTo>
                    <a:pt x="182534" y="46317"/>
                    <a:pt x="206200" y="43893"/>
                    <a:pt x="208423" y="53462"/>
                  </a:cubicBezTo>
                  <a:cubicBezTo>
                    <a:pt x="236666" y="49634"/>
                    <a:pt x="271708" y="55631"/>
                    <a:pt x="295375" y="56397"/>
                  </a:cubicBezTo>
                  <a:cubicBezTo>
                    <a:pt x="298644" y="54738"/>
                    <a:pt x="293414" y="55121"/>
                    <a:pt x="294590" y="53718"/>
                  </a:cubicBezTo>
                  <a:cubicBezTo>
                    <a:pt x="304005" y="59332"/>
                    <a:pt x="326102" y="49890"/>
                    <a:pt x="326233" y="54866"/>
                  </a:cubicBezTo>
                  <a:cubicBezTo>
                    <a:pt x="330809" y="53462"/>
                    <a:pt x="332640" y="49890"/>
                    <a:pt x="333948" y="48486"/>
                  </a:cubicBezTo>
                  <a:cubicBezTo>
                    <a:pt x="339962" y="50910"/>
                    <a:pt x="347154" y="52059"/>
                    <a:pt x="354868" y="52697"/>
                  </a:cubicBezTo>
                  <a:lnTo>
                    <a:pt x="349246" y="51293"/>
                  </a:lnTo>
                  <a:lnTo>
                    <a:pt x="349900" y="50655"/>
                  </a:lnTo>
                  <a:lnTo>
                    <a:pt x="357876" y="52569"/>
                  </a:lnTo>
                  <a:lnTo>
                    <a:pt x="357614" y="52824"/>
                  </a:lnTo>
                  <a:cubicBezTo>
                    <a:pt x="376704" y="54228"/>
                    <a:pt x="398671" y="53080"/>
                    <a:pt x="415931" y="58311"/>
                  </a:cubicBezTo>
                  <a:cubicBezTo>
                    <a:pt x="405993" y="55121"/>
                    <a:pt x="418415" y="52314"/>
                    <a:pt x="413708" y="50400"/>
                  </a:cubicBezTo>
                  <a:cubicBezTo>
                    <a:pt x="422469" y="58311"/>
                    <a:pt x="443520" y="58439"/>
                    <a:pt x="460649" y="57673"/>
                  </a:cubicBezTo>
                  <a:cubicBezTo>
                    <a:pt x="460649" y="56014"/>
                    <a:pt x="461956" y="54738"/>
                    <a:pt x="459864" y="53335"/>
                  </a:cubicBezTo>
                  <a:lnTo>
                    <a:pt x="469802" y="56525"/>
                  </a:lnTo>
                  <a:lnTo>
                    <a:pt x="468494" y="54611"/>
                  </a:lnTo>
                  <a:cubicBezTo>
                    <a:pt x="486277" y="53080"/>
                    <a:pt x="505498" y="61884"/>
                    <a:pt x="517266" y="58183"/>
                  </a:cubicBezTo>
                  <a:cubicBezTo>
                    <a:pt x="510074" y="57290"/>
                    <a:pt x="509943" y="55631"/>
                    <a:pt x="509290" y="52952"/>
                  </a:cubicBezTo>
                  <a:cubicBezTo>
                    <a:pt x="521973" y="53207"/>
                    <a:pt x="534002" y="53207"/>
                    <a:pt x="548778" y="55631"/>
                  </a:cubicBezTo>
                  <a:cubicBezTo>
                    <a:pt x="547993" y="55121"/>
                    <a:pt x="547470" y="54611"/>
                    <a:pt x="547470" y="53973"/>
                  </a:cubicBezTo>
                  <a:cubicBezTo>
                    <a:pt x="551393" y="53335"/>
                    <a:pt x="555969" y="55249"/>
                    <a:pt x="560023" y="56142"/>
                  </a:cubicBezTo>
                  <a:lnTo>
                    <a:pt x="560545" y="52186"/>
                  </a:lnTo>
                  <a:cubicBezTo>
                    <a:pt x="568129" y="53973"/>
                    <a:pt x="577936" y="51931"/>
                    <a:pt x="586958" y="55121"/>
                  </a:cubicBezTo>
                  <a:cubicBezTo>
                    <a:pt x="590488" y="50783"/>
                    <a:pt x="608794" y="59204"/>
                    <a:pt x="619254" y="57290"/>
                  </a:cubicBezTo>
                  <a:cubicBezTo>
                    <a:pt x="623177" y="58311"/>
                    <a:pt x="610625" y="52697"/>
                    <a:pt x="621739" y="52952"/>
                  </a:cubicBezTo>
                  <a:cubicBezTo>
                    <a:pt x="623308" y="61501"/>
                    <a:pt x="636252" y="53207"/>
                    <a:pt x="637168" y="62394"/>
                  </a:cubicBezTo>
                  <a:lnTo>
                    <a:pt x="646974" y="59077"/>
                  </a:lnTo>
                  <a:lnTo>
                    <a:pt x="649197" y="63670"/>
                  </a:lnTo>
                  <a:cubicBezTo>
                    <a:pt x="657566" y="54993"/>
                    <a:pt x="661880" y="67498"/>
                    <a:pt x="674171" y="64818"/>
                  </a:cubicBezTo>
                  <a:cubicBezTo>
                    <a:pt x="673518" y="63798"/>
                    <a:pt x="672210" y="63542"/>
                    <a:pt x="672864" y="62904"/>
                  </a:cubicBezTo>
                  <a:cubicBezTo>
                    <a:pt x="676917" y="63925"/>
                    <a:pt x="686070" y="64435"/>
                    <a:pt x="678878" y="66860"/>
                  </a:cubicBezTo>
                  <a:cubicBezTo>
                    <a:pt x="685416" y="66860"/>
                    <a:pt x="707906" y="68901"/>
                    <a:pt x="697838" y="64053"/>
                  </a:cubicBezTo>
                  <a:cubicBezTo>
                    <a:pt x="698622" y="66732"/>
                    <a:pt x="689339" y="64435"/>
                    <a:pt x="685416" y="63542"/>
                  </a:cubicBezTo>
                  <a:cubicBezTo>
                    <a:pt x="685939" y="59587"/>
                    <a:pt x="695877" y="61118"/>
                    <a:pt x="698230" y="56780"/>
                  </a:cubicBezTo>
                  <a:cubicBezTo>
                    <a:pt x="698492" y="57163"/>
                    <a:pt x="699799" y="57928"/>
                    <a:pt x="700845" y="58566"/>
                  </a:cubicBezTo>
                  <a:lnTo>
                    <a:pt x="702284" y="56142"/>
                  </a:lnTo>
                  <a:cubicBezTo>
                    <a:pt x="714705" y="60480"/>
                    <a:pt x="727258" y="57418"/>
                    <a:pt x="736280" y="63032"/>
                  </a:cubicBezTo>
                  <a:cubicBezTo>
                    <a:pt x="736803" y="61756"/>
                    <a:pt x="739026" y="60863"/>
                    <a:pt x="743210" y="61118"/>
                  </a:cubicBezTo>
                  <a:lnTo>
                    <a:pt x="743210" y="66094"/>
                  </a:lnTo>
                  <a:cubicBezTo>
                    <a:pt x="743210" y="66094"/>
                    <a:pt x="756547" y="66094"/>
                    <a:pt x="756547" y="66094"/>
                  </a:cubicBezTo>
                  <a:lnTo>
                    <a:pt x="750401" y="58821"/>
                  </a:lnTo>
                  <a:cubicBezTo>
                    <a:pt x="764784" y="57418"/>
                    <a:pt x="774983" y="65584"/>
                    <a:pt x="786882" y="66732"/>
                  </a:cubicBezTo>
                  <a:cubicBezTo>
                    <a:pt x="789889" y="58439"/>
                    <a:pt x="810025" y="69922"/>
                    <a:pt x="820224" y="62522"/>
                  </a:cubicBezTo>
                  <a:lnTo>
                    <a:pt x="810941" y="60225"/>
                  </a:lnTo>
                  <a:cubicBezTo>
                    <a:pt x="830685" y="61756"/>
                    <a:pt x="833954" y="56780"/>
                    <a:pt x="852390" y="59587"/>
                  </a:cubicBezTo>
                  <a:cubicBezTo>
                    <a:pt x="836699" y="62394"/>
                    <a:pt x="836569" y="60735"/>
                    <a:pt x="813817" y="67498"/>
                  </a:cubicBezTo>
                  <a:cubicBezTo>
                    <a:pt x="836699" y="64053"/>
                    <a:pt x="853436" y="72219"/>
                    <a:pt x="874357" y="67370"/>
                  </a:cubicBezTo>
                  <a:cubicBezTo>
                    <a:pt x="872919" y="65456"/>
                    <a:pt x="867688" y="64180"/>
                    <a:pt x="872788" y="62139"/>
                  </a:cubicBezTo>
                  <a:cubicBezTo>
                    <a:pt x="876841" y="66349"/>
                    <a:pt x="892532" y="62011"/>
                    <a:pt x="889394" y="66987"/>
                  </a:cubicBezTo>
                  <a:cubicBezTo>
                    <a:pt x="895931" y="65329"/>
                    <a:pt x="897108" y="60608"/>
                    <a:pt x="901031" y="59970"/>
                  </a:cubicBezTo>
                  <a:lnTo>
                    <a:pt x="922867" y="66094"/>
                  </a:lnTo>
                  <a:lnTo>
                    <a:pt x="922213" y="65073"/>
                  </a:lnTo>
                  <a:cubicBezTo>
                    <a:pt x="959347" y="53590"/>
                    <a:pt x="991513" y="72857"/>
                    <a:pt x="1028909" y="67881"/>
                  </a:cubicBezTo>
                  <a:lnTo>
                    <a:pt x="1028124" y="65201"/>
                  </a:lnTo>
                  <a:lnTo>
                    <a:pt x="1037408" y="69156"/>
                  </a:lnTo>
                  <a:cubicBezTo>
                    <a:pt x="1030086" y="66605"/>
                    <a:pt x="1040546" y="65839"/>
                    <a:pt x="1041200" y="63542"/>
                  </a:cubicBezTo>
                  <a:lnTo>
                    <a:pt x="1065128" y="69284"/>
                  </a:lnTo>
                  <a:cubicBezTo>
                    <a:pt x="1065651" y="66987"/>
                    <a:pt x="1064213" y="61628"/>
                    <a:pt x="1058329" y="62649"/>
                  </a:cubicBezTo>
                  <a:close/>
                  <a:moveTo>
                    <a:pt x="743210" y="60735"/>
                  </a:moveTo>
                  <a:lnTo>
                    <a:pt x="737587" y="60352"/>
                  </a:lnTo>
                  <a:cubicBezTo>
                    <a:pt x="736411" y="60608"/>
                    <a:pt x="735234" y="60608"/>
                    <a:pt x="734057" y="60097"/>
                  </a:cubicBezTo>
                  <a:lnTo>
                    <a:pt x="737587" y="60352"/>
                  </a:lnTo>
                  <a:cubicBezTo>
                    <a:pt x="740464" y="59714"/>
                    <a:pt x="742687" y="57545"/>
                    <a:pt x="743210" y="60735"/>
                  </a:cubicBezTo>
                  <a:close/>
                  <a:moveTo>
                    <a:pt x="221891" y="51166"/>
                  </a:moveTo>
                  <a:cubicBezTo>
                    <a:pt x="219145" y="48869"/>
                    <a:pt x="225813" y="50528"/>
                    <a:pt x="227775" y="50145"/>
                  </a:cubicBezTo>
                  <a:lnTo>
                    <a:pt x="218622" y="49507"/>
                  </a:lnTo>
                  <a:cubicBezTo>
                    <a:pt x="217314" y="50783"/>
                    <a:pt x="220714" y="50783"/>
                    <a:pt x="222022" y="51166"/>
                  </a:cubicBezTo>
                  <a:close/>
                  <a:moveTo>
                    <a:pt x="742818" y="28709"/>
                  </a:moveTo>
                  <a:lnTo>
                    <a:pt x="745956" y="25391"/>
                  </a:lnTo>
                  <a:lnTo>
                    <a:pt x="750009" y="27943"/>
                  </a:lnTo>
                  <a:lnTo>
                    <a:pt x="742818" y="28709"/>
                  </a:lnTo>
                  <a:close/>
                  <a:moveTo>
                    <a:pt x="823101" y="28454"/>
                  </a:moveTo>
                  <a:lnTo>
                    <a:pt x="815125" y="26540"/>
                  </a:lnTo>
                  <a:lnTo>
                    <a:pt x="815779" y="25902"/>
                  </a:lnTo>
                  <a:lnTo>
                    <a:pt x="823755" y="27816"/>
                  </a:lnTo>
                  <a:lnTo>
                    <a:pt x="823101" y="28454"/>
                  </a:lnTo>
                  <a:close/>
                  <a:moveTo>
                    <a:pt x="912276" y="55249"/>
                  </a:moveTo>
                  <a:cubicBezTo>
                    <a:pt x="912276" y="55249"/>
                    <a:pt x="911360" y="54866"/>
                    <a:pt x="910707" y="54611"/>
                  </a:cubicBezTo>
                  <a:cubicBezTo>
                    <a:pt x="911230" y="54738"/>
                    <a:pt x="911753" y="54993"/>
                    <a:pt x="912276" y="55249"/>
                  </a:cubicBezTo>
                  <a:cubicBezTo>
                    <a:pt x="918421" y="57673"/>
                    <a:pt x="920906" y="51676"/>
                    <a:pt x="925874" y="57418"/>
                  </a:cubicBezTo>
                  <a:cubicBezTo>
                    <a:pt x="919729" y="62394"/>
                    <a:pt x="915806" y="57290"/>
                    <a:pt x="912276" y="55249"/>
                  </a:cubicBezTo>
                  <a:close/>
                  <a:moveTo>
                    <a:pt x="771322" y="55249"/>
                  </a:moveTo>
                  <a:cubicBezTo>
                    <a:pt x="768576" y="54611"/>
                    <a:pt x="767269" y="54228"/>
                    <a:pt x="765438" y="54611"/>
                  </a:cubicBezTo>
                  <a:cubicBezTo>
                    <a:pt x="766876" y="56525"/>
                    <a:pt x="772237" y="59459"/>
                    <a:pt x="768315" y="60225"/>
                  </a:cubicBezTo>
                  <a:cubicBezTo>
                    <a:pt x="765569" y="57928"/>
                    <a:pt x="756416" y="57290"/>
                    <a:pt x="756285" y="54100"/>
                  </a:cubicBezTo>
                  <a:cubicBezTo>
                    <a:pt x="764261" y="57673"/>
                    <a:pt x="769884" y="48359"/>
                    <a:pt x="771453" y="55249"/>
                  </a:cubicBezTo>
                  <a:close/>
                  <a:moveTo>
                    <a:pt x="582382" y="53080"/>
                  </a:moveTo>
                  <a:lnTo>
                    <a:pt x="584343" y="52697"/>
                  </a:lnTo>
                  <a:lnTo>
                    <a:pt x="577021" y="50145"/>
                  </a:lnTo>
                  <a:lnTo>
                    <a:pt x="582382" y="53080"/>
                  </a:lnTo>
                  <a:close/>
                  <a:moveTo>
                    <a:pt x="548124" y="49762"/>
                  </a:moveTo>
                  <a:cubicBezTo>
                    <a:pt x="544070" y="45551"/>
                    <a:pt x="533610" y="46189"/>
                    <a:pt x="526288" y="45296"/>
                  </a:cubicBezTo>
                  <a:cubicBezTo>
                    <a:pt x="524457" y="48996"/>
                    <a:pt x="531779" y="53207"/>
                    <a:pt x="540279" y="52824"/>
                  </a:cubicBezTo>
                  <a:cubicBezTo>
                    <a:pt x="550216" y="56014"/>
                    <a:pt x="544070" y="47210"/>
                    <a:pt x="548124" y="49762"/>
                  </a:cubicBezTo>
                  <a:close/>
                  <a:moveTo>
                    <a:pt x="832908" y="48869"/>
                  </a:moveTo>
                  <a:lnTo>
                    <a:pt x="830816" y="45934"/>
                  </a:lnTo>
                  <a:lnTo>
                    <a:pt x="832777" y="45551"/>
                  </a:lnTo>
                  <a:lnTo>
                    <a:pt x="824801" y="43637"/>
                  </a:lnTo>
                  <a:cubicBezTo>
                    <a:pt x="835261" y="39554"/>
                    <a:pt x="842714" y="47083"/>
                    <a:pt x="847944" y="48359"/>
                  </a:cubicBezTo>
                  <a:cubicBezTo>
                    <a:pt x="843237" y="48103"/>
                    <a:pt x="830554" y="40830"/>
                    <a:pt x="832777" y="48741"/>
                  </a:cubicBezTo>
                  <a:close/>
                  <a:moveTo>
                    <a:pt x="475032" y="47593"/>
                  </a:moveTo>
                  <a:cubicBezTo>
                    <a:pt x="467710" y="45041"/>
                    <a:pt x="454503" y="41851"/>
                    <a:pt x="455680" y="38789"/>
                  </a:cubicBezTo>
                  <a:cubicBezTo>
                    <a:pt x="455288" y="44403"/>
                    <a:pt x="465748" y="46955"/>
                    <a:pt x="469148" y="46955"/>
                  </a:cubicBezTo>
                  <a:cubicBezTo>
                    <a:pt x="471109" y="46572"/>
                    <a:pt x="472417" y="46955"/>
                    <a:pt x="475032" y="47593"/>
                  </a:cubicBezTo>
                  <a:close/>
                  <a:moveTo>
                    <a:pt x="475424" y="37003"/>
                  </a:moveTo>
                  <a:cubicBezTo>
                    <a:pt x="486015" y="39554"/>
                    <a:pt x="486800" y="42234"/>
                    <a:pt x="494907" y="47465"/>
                  </a:cubicBezTo>
                  <a:cubicBezTo>
                    <a:pt x="484446" y="49890"/>
                    <a:pt x="481570" y="42617"/>
                    <a:pt x="482746" y="39682"/>
                  </a:cubicBezTo>
                  <a:cubicBezTo>
                    <a:pt x="475424" y="37130"/>
                    <a:pt x="476862" y="40703"/>
                    <a:pt x="472940" y="41468"/>
                  </a:cubicBezTo>
                  <a:lnTo>
                    <a:pt x="475424" y="37130"/>
                  </a:lnTo>
                  <a:close/>
                  <a:moveTo>
                    <a:pt x="486408" y="52824"/>
                  </a:moveTo>
                  <a:lnTo>
                    <a:pt x="490722" y="52059"/>
                  </a:lnTo>
                  <a:cubicBezTo>
                    <a:pt x="495822" y="49762"/>
                    <a:pt x="496868" y="43382"/>
                    <a:pt x="504059" y="49762"/>
                  </a:cubicBezTo>
                  <a:lnTo>
                    <a:pt x="490722" y="52059"/>
                  </a:lnTo>
                  <a:cubicBezTo>
                    <a:pt x="489546" y="52569"/>
                    <a:pt x="488238" y="52952"/>
                    <a:pt x="486408" y="52824"/>
                  </a:cubicBezTo>
                  <a:close/>
                  <a:moveTo>
                    <a:pt x="397233" y="52569"/>
                  </a:moveTo>
                  <a:lnTo>
                    <a:pt x="401548" y="54483"/>
                  </a:lnTo>
                  <a:cubicBezTo>
                    <a:pt x="397233" y="54228"/>
                    <a:pt x="396710" y="53462"/>
                    <a:pt x="397233" y="52569"/>
                  </a:cubicBezTo>
                  <a:lnTo>
                    <a:pt x="393572" y="50910"/>
                  </a:lnTo>
                  <a:cubicBezTo>
                    <a:pt x="402986" y="48869"/>
                    <a:pt x="398148" y="50910"/>
                    <a:pt x="397233" y="52569"/>
                  </a:cubicBezTo>
                  <a:close/>
                  <a:moveTo>
                    <a:pt x="465225" y="51038"/>
                  </a:moveTo>
                  <a:lnTo>
                    <a:pt x="477778" y="51548"/>
                  </a:lnTo>
                  <a:cubicBezTo>
                    <a:pt x="476993" y="48869"/>
                    <a:pt x="469279" y="50272"/>
                    <a:pt x="465225" y="51038"/>
                  </a:cubicBezTo>
                  <a:close/>
                  <a:moveTo>
                    <a:pt x="399979" y="47593"/>
                  </a:moveTo>
                  <a:cubicBezTo>
                    <a:pt x="405209" y="47210"/>
                    <a:pt x="419069" y="46445"/>
                    <a:pt x="417108" y="46827"/>
                  </a:cubicBezTo>
                  <a:cubicBezTo>
                    <a:pt x="415800" y="49762"/>
                    <a:pt x="403378" y="49252"/>
                    <a:pt x="399979" y="47593"/>
                  </a:cubicBezTo>
                  <a:close/>
                  <a:moveTo>
                    <a:pt x="123432" y="39810"/>
                  </a:moveTo>
                  <a:lnTo>
                    <a:pt x="131278" y="40065"/>
                  </a:lnTo>
                  <a:lnTo>
                    <a:pt x="127486" y="44020"/>
                  </a:lnTo>
                  <a:lnTo>
                    <a:pt x="123432" y="39810"/>
                  </a:lnTo>
                  <a:close/>
                  <a:moveTo>
                    <a:pt x="216138" y="36747"/>
                  </a:moveTo>
                  <a:lnTo>
                    <a:pt x="214176" y="38789"/>
                  </a:lnTo>
                  <a:lnTo>
                    <a:pt x="209600" y="38534"/>
                  </a:lnTo>
                  <a:lnTo>
                    <a:pt x="216138" y="36875"/>
                  </a:lnTo>
                  <a:close/>
                  <a:moveTo>
                    <a:pt x="301520" y="36492"/>
                  </a:moveTo>
                  <a:cubicBezTo>
                    <a:pt x="301128" y="37385"/>
                    <a:pt x="301390" y="38406"/>
                    <a:pt x="302043" y="39299"/>
                  </a:cubicBezTo>
                  <a:cubicBezTo>
                    <a:pt x="303351" y="39682"/>
                    <a:pt x="304528" y="40192"/>
                    <a:pt x="305051" y="40958"/>
                  </a:cubicBezTo>
                  <a:cubicBezTo>
                    <a:pt x="303874" y="40958"/>
                    <a:pt x="302697" y="40192"/>
                    <a:pt x="302043" y="39299"/>
                  </a:cubicBezTo>
                  <a:cubicBezTo>
                    <a:pt x="298644" y="38406"/>
                    <a:pt x="293544" y="38916"/>
                    <a:pt x="291191" y="40065"/>
                  </a:cubicBezTo>
                  <a:cubicBezTo>
                    <a:pt x="292629" y="41979"/>
                    <a:pt x="297859" y="41596"/>
                    <a:pt x="299821" y="43000"/>
                  </a:cubicBezTo>
                  <a:cubicBezTo>
                    <a:pt x="291975" y="47721"/>
                    <a:pt x="274454" y="33558"/>
                    <a:pt x="279423" y="47083"/>
                  </a:cubicBezTo>
                  <a:cubicBezTo>
                    <a:pt x="276154" y="45424"/>
                    <a:pt x="264778" y="41851"/>
                    <a:pt x="268701" y="39554"/>
                  </a:cubicBezTo>
                  <a:cubicBezTo>
                    <a:pt x="277592" y="40320"/>
                    <a:pt x="294590" y="38916"/>
                    <a:pt x="301390" y="36365"/>
                  </a:cubicBezTo>
                  <a:cubicBezTo>
                    <a:pt x="301782" y="35599"/>
                    <a:pt x="302566" y="35089"/>
                    <a:pt x="304005" y="34961"/>
                  </a:cubicBezTo>
                  <a:cubicBezTo>
                    <a:pt x="303612" y="35471"/>
                    <a:pt x="302566" y="35854"/>
                    <a:pt x="301390" y="36365"/>
                  </a:cubicBezTo>
                  <a:close/>
                  <a:moveTo>
                    <a:pt x="416585" y="33558"/>
                  </a:moveTo>
                  <a:cubicBezTo>
                    <a:pt x="419853" y="33940"/>
                    <a:pt x="421161" y="34323"/>
                    <a:pt x="421815" y="34706"/>
                  </a:cubicBezTo>
                  <a:cubicBezTo>
                    <a:pt x="424561" y="35727"/>
                    <a:pt x="426653" y="37258"/>
                    <a:pt x="425868" y="39044"/>
                  </a:cubicBezTo>
                  <a:cubicBezTo>
                    <a:pt x="419069" y="37385"/>
                    <a:pt x="423384" y="35854"/>
                    <a:pt x="421815" y="34706"/>
                  </a:cubicBezTo>
                  <a:cubicBezTo>
                    <a:pt x="420115" y="34068"/>
                    <a:pt x="418284" y="33685"/>
                    <a:pt x="416585" y="33558"/>
                  </a:cubicBezTo>
                  <a:close/>
                  <a:moveTo>
                    <a:pt x="436982" y="32792"/>
                  </a:moveTo>
                  <a:lnTo>
                    <a:pt x="426391" y="30240"/>
                  </a:lnTo>
                  <a:lnTo>
                    <a:pt x="431752" y="33175"/>
                  </a:lnTo>
                  <a:lnTo>
                    <a:pt x="415800" y="27688"/>
                  </a:lnTo>
                  <a:cubicBezTo>
                    <a:pt x="424953" y="25009"/>
                    <a:pt x="435544" y="29219"/>
                    <a:pt x="436982" y="32792"/>
                  </a:cubicBezTo>
                  <a:close/>
                  <a:moveTo>
                    <a:pt x="440643" y="30240"/>
                  </a:moveTo>
                  <a:lnTo>
                    <a:pt x="442866" y="33430"/>
                  </a:lnTo>
                  <a:lnTo>
                    <a:pt x="439597" y="30112"/>
                  </a:lnTo>
                  <a:lnTo>
                    <a:pt x="440774" y="30112"/>
                  </a:lnTo>
                  <a:cubicBezTo>
                    <a:pt x="440774" y="30112"/>
                    <a:pt x="440251" y="29474"/>
                    <a:pt x="440251" y="29474"/>
                  </a:cubicBezTo>
                  <a:lnTo>
                    <a:pt x="458034" y="31261"/>
                  </a:lnTo>
                  <a:lnTo>
                    <a:pt x="440774" y="30112"/>
                  </a:lnTo>
                  <a:close/>
                  <a:moveTo>
                    <a:pt x="622523" y="36747"/>
                  </a:moveTo>
                  <a:cubicBezTo>
                    <a:pt x="629192" y="25647"/>
                    <a:pt x="606833" y="28836"/>
                    <a:pt x="603302" y="23477"/>
                  </a:cubicBezTo>
                  <a:cubicBezTo>
                    <a:pt x="602518" y="27178"/>
                    <a:pt x="595849" y="33047"/>
                    <a:pt x="613240" y="32920"/>
                  </a:cubicBezTo>
                  <a:cubicBezTo>
                    <a:pt x="598203" y="36620"/>
                    <a:pt x="603825" y="25647"/>
                    <a:pt x="594803" y="35089"/>
                  </a:cubicBezTo>
                  <a:cubicBezTo>
                    <a:pt x="601995" y="34323"/>
                    <a:pt x="610625" y="37258"/>
                    <a:pt x="611932" y="37641"/>
                  </a:cubicBezTo>
                  <a:lnTo>
                    <a:pt x="603433" y="38023"/>
                  </a:lnTo>
                  <a:cubicBezTo>
                    <a:pt x="608271" y="44913"/>
                    <a:pt x="616509" y="34578"/>
                    <a:pt x="622392" y="36875"/>
                  </a:cubicBezTo>
                  <a:close/>
                  <a:moveTo>
                    <a:pt x="713921" y="35089"/>
                  </a:moveTo>
                  <a:lnTo>
                    <a:pt x="725035" y="35344"/>
                  </a:lnTo>
                  <a:lnTo>
                    <a:pt x="714444" y="34451"/>
                  </a:lnTo>
                  <a:lnTo>
                    <a:pt x="713921" y="35089"/>
                  </a:lnTo>
                  <a:close/>
                  <a:moveTo>
                    <a:pt x="989421" y="32026"/>
                  </a:moveTo>
                  <a:cubicBezTo>
                    <a:pt x="988636" y="29347"/>
                    <a:pt x="1003019" y="24626"/>
                    <a:pt x="1006419" y="29602"/>
                  </a:cubicBezTo>
                  <a:cubicBezTo>
                    <a:pt x="999228" y="30368"/>
                    <a:pt x="991252" y="30112"/>
                    <a:pt x="989421" y="32026"/>
                  </a:cubicBezTo>
                  <a:close/>
                  <a:moveTo>
                    <a:pt x="1107885" y="32792"/>
                  </a:moveTo>
                  <a:lnTo>
                    <a:pt x="1095332" y="30623"/>
                  </a:lnTo>
                  <a:cubicBezTo>
                    <a:pt x="1097686" y="24626"/>
                    <a:pt x="1106577" y="30878"/>
                    <a:pt x="1112461" y="29857"/>
                  </a:cubicBezTo>
                  <a:cubicBezTo>
                    <a:pt x="1114553" y="32792"/>
                    <a:pt x="1109846" y="30878"/>
                    <a:pt x="1107885" y="32920"/>
                  </a:cubicBezTo>
                  <a:close/>
                  <a:moveTo>
                    <a:pt x="1189476" y="32792"/>
                  </a:moveTo>
                  <a:lnTo>
                    <a:pt x="1193529" y="33813"/>
                  </a:lnTo>
                  <a:lnTo>
                    <a:pt x="1189345" y="27943"/>
                  </a:lnTo>
                  <a:lnTo>
                    <a:pt x="1189607" y="32920"/>
                  </a:lnTo>
                  <a:close/>
                  <a:moveTo>
                    <a:pt x="1183984" y="24881"/>
                  </a:moveTo>
                  <a:cubicBezTo>
                    <a:pt x="1186468" y="22202"/>
                    <a:pt x="1177969" y="20926"/>
                    <a:pt x="1175877" y="21308"/>
                  </a:cubicBezTo>
                  <a:lnTo>
                    <a:pt x="1183984" y="24881"/>
                  </a:lnTo>
                  <a:close/>
                  <a:moveTo>
                    <a:pt x="1257468" y="19650"/>
                  </a:moveTo>
                  <a:lnTo>
                    <a:pt x="1252238" y="20032"/>
                  </a:lnTo>
                  <a:lnTo>
                    <a:pt x="1256945" y="25264"/>
                  </a:lnTo>
                  <a:lnTo>
                    <a:pt x="1257468" y="19650"/>
                  </a:lnTo>
                  <a:close/>
                  <a:moveTo>
                    <a:pt x="1249100" y="25774"/>
                  </a:moveTo>
                  <a:cubicBezTo>
                    <a:pt x="1247923" y="21946"/>
                    <a:pt x="1248446" y="16843"/>
                    <a:pt x="1236417" y="19394"/>
                  </a:cubicBezTo>
                  <a:cubicBezTo>
                    <a:pt x="1235894" y="23350"/>
                    <a:pt x="1239162" y="23350"/>
                    <a:pt x="1234717" y="27943"/>
                  </a:cubicBezTo>
                  <a:cubicBezTo>
                    <a:pt x="1238640" y="28964"/>
                    <a:pt x="1241908" y="27178"/>
                    <a:pt x="1243870" y="26923"/>
                  </a:cubicBezTo>
                  <a:cubicBezTo>
                    <a:pt x="1241124" y="26285"/>
                    <a:pt x="1237986" y="27943"/>
                    <a:pt x="1237201" y="25264"/>
                  </a:cubicBezTo>
                  <a:cubicBezTo>
                    <a:pt x="1241647" y="23733"/>
                    <a:pt x="1246354" y="24243"/>
                    <a:pt x="1249100" y="25647"/>
                  </a:cubicBezTo>
                  <a:cubicBezTo>
                    <a:pt x="1249492" y="27050"/>
                    <a:pt x="1250146" y="28199"/>
                    <a:pt x="1251846" y="28836"/>
                  </a:cubicBezTo>
                  <a:cubicBezTo>
                    <a:pt x="1251846" y="27561"/>
                    <a:pt x="1250800" y="26540"/>
                    <a:pt x="1249100" y="25647"/>
                  </a:cubicBezTo>
                  <a:close/>
                  <a:moveTo>
                    <a:pt x="1205428" y="29985"/>
                  </a:moveTo>
                  <a:cubicBezTo>
                    <a:pt x="1203859" y="30495"/>
                    <a:pt x="1202420" y="31006"/>
                    <a:pt x="1201897" y="31644"/>
                  </a:cubicBezTo>
                  <a:lnTo>
                    <a:pt x="1201244" y="30623"/>
                  </a:lnTo>
                  <a:cubicBezTo>
                    <a:pt x="1202813" y="28964"/>
                    <a:pt x="1204251" y="29347"/>
                    <a:pt x="1205559" y="29985"/>
                  </a:cubicBezTo>
                  <a:cubicBezTo>
                    <a:pt x="1207258" y="29474"/>
                    <a:pt x="1209350" y="28964"/>
                    <a:pt x="1211443" y="28581"/>
                  </a:cubicBezTo>
                  <a:cubicBezTo>
                    <a:pt x="1212750" y="25264"/>
                    <a:pt x="1204513" y="22967"/>
                    <a:pt x="1202420" y="21053"/>
                  </a:cubicBezTo>
                  <a:cubicBezTo>
                    <a:pt x="1206343" y="22074"/>
                    <a:pt x="1209743" y="25264"/>
                    <a:pt x="1214973" y="23222"/>
                  </a:cubicBezTo>
                  <a:cubicBezTo>
                    <a:pt x="1214319" y="22202"/>
                    <a:pt x="1214973" y="21564"/>
                    <a:pt x="1211704" y="21564"/>
                  </a:cubicBezTo>
                  <a:lnTo>
                    <a:pt x="1218896" y="20798"/>
                  </a:lnTo>
                  <a:cubicBezTo>
                    <a:pt x="1227133" y="25519"/>
                    <a:pt x="1219288" y="26923"/>
                    <a:pt x="1211573" y="28454"/>
                  </a:cubicBezTo>
                  <a:cubicBezTo>
                    <a:pt x="1211312" y="29219"/>
                    <a:pt x="1210789" y="29985"/>
                    <a:pt x="1209350" y="30878"/>
                  </a:cubicBezTo>
                  <a:cubicBezTo>
                    <a:pt x="1208174" y="31388"/>
                    <a:pt x="1206997" y="30495"/>
                    <a:pt x="1205820" y="29985"/>
                  </a:cubicBezTo>
                  <a:close/>
                  <a:moveTo>
                    <a:pt x="1263091" y="37513"/>
                  </a:moveTo>
                  <a:lnTo>
                    <a:pt x="1259168" y="36492"/>
                  </a:lnTo>
                  <a:cubicBezTo>
                    <a:pt x="1257207" y="35216"/>
                    <a:pt x="1258383" y="33813"/>
                    <a:pt x="1257730" y="32920"/>
                  </a:cubicBezTo>
                  <a:cubicBezTo>
                    <a:pt x="1262306" y="33175"/>
                    <a:pt x="1268321" y="35471"/>
                    <a:pt x="1263091" y="37513"/>
                  </a:cubicBezTo>
                  <a:close/>
                  <a:moveTo>
                    <a:pt x="1026948" y="38661"/>
                  </a:moveTo>
                  <a:cubicBezTo>
                    <a:pt x="1029563" y="37641"/>
                    <a:pt x="1023548" y="33685"/>
                    <a:pt x="1017664" y="34706"/>
                  </a:cubicBezTo>
                  <a:lnTo>
                    <a:pt x="1020802" y="29730"/>
                  </a:lnTo>
                  <a:cubicBezTo>
                    <a:pt x="1020933" y="33047"/>
                    <a:pt x="1032701" y="32537"/>
                    <a:pt x="1034008" y="32920"/>
                  </a:cubicBezTo>
                  <a:cubicBezTo>
                    <a:pt x="1036100" y="37513"/>
                    <a:pt x="1031524" y="35599"/>
                    <a:pt x="1026948" y="38661"/>
                  </a:cubicBezTo>
                  <a:close/>
                  <a:moveTo>
                    <a:pt x="752624" y="38661"/>
                  </a:moveTo>
                  <a:cubicBezTo>
                    <a:pt x="750532" y="32409"/>
                    <a:pt x="735495" y="36109"/>
                    <a:pt x="732096" y="34578"/>
                  </a:cubicBezTo>
                  <a:cubicBezTo>
                    <a:pt x="739941" y="33175"/>
                    <a:pt x="757724" y="31771"/>
                    <a:pt x="752624" y="38661"/>
                  </a:cubicBezTo>
                  <a:close/>
                  <a:moveTo>
                    <a:pt x="726604" y="41213"/>
                  </a:moveTo>
                  <a:cubicBezTo>
                    <a:pt x="722551" y="41213"/>
                    <a:pt x="721374" y="41724"/>
                    <a:pt x="721766" y="38534"/>
                  </a:cubicBezTo>
                  <a:cubicBezTo>
                    <a:pt x="719805" y="37258"/>
                    <a:pt x="716536" y="38916"/>
                    <a:pt x="714575" y="37641"/>
                  </a:cubicBezTo>
                  <a:cubicBezTo>
                    <a:pt x="722551" y="34833"/>
                    <a:pt x="722028" y="39937"/>
                    <a:pt x="726735" y="41213"/>
                  </a:cubicBezTo>
                  <a:cubicBezTo>
                    <a:pt x="727781" y="41213"/>
                    <a:pt x="729088" y="41213"/>
                    <a:pt x="730527" y="41468"/>
                  </a:cubicBezTo>
                  <a:cubicBezTo>
                    <a:pt x="728827" y="41724"/>
                    <a:pt x="727650" y="41468"/>
                    <a:pt x="726735" y="41213"/>
                  </a:cubicBezTo>
                  <a:close/>
                  <a:moveTo>
                    <a:pt x="886909" y="41596"/>
                  </a:moveTo>
                  <a:lnTo>
                    <a:pt x="892401" y="46189"/>
                  </a:lnTo>
                  <a:lnTo>
                    <a:pt x="900900" y="45807"/>
                  </a:lnTo>
                  <a:lnTo>
                    <a:pt x="886909" y="41596"/>
                  </a:lnTo>
                  <a:close/>
                  <a:moveTo>
                    <a:pt x="978568" y="49762"/>
                  </a:moveTo>
                  <a:cubicBezTo>
                    <a:pt x="977915" y="47083"/>
                    <a:pt x="987721" y="47083"/>
                    <a:pt x="989683" y="48359"/>
                  </a:cubicBezTo>
                  <a:cubicBezTo>
                    <a:pt x="989029" y="44913"/>
                    <a:pt x="982491" y="45296"/>
                    <a:pt x="977261" y="44913"/>
                  </a:cubicBezTo>
                  <a:cubicBezTo>
                    <a:pt x="976607" y="44658"/>
                    <a:pt x="975430" y="44403"/>
                    <a:pt x="973861" y="44403"/>
                  </a:cubicBezTo>
                  <a:cubicBezTo>
                    <a:pt x="974907" y="44658"/>
                    <a:pt x="975953" y="44786"/>
                    <a:pt x="977261" y="44913"/>
                  </a:cubicBezTo>
                  <a:cubicBezTo>
                    <a:pt x="979222" y="45679"/>
                    <a:pt x="977784" y="47465"/>
                    <a:pt x="977784" y="48741"/>
                  </a:cubicBezTo>
                  <a:lnTo>
                    <a:pt x="975169" y="49762"/>
                  </a:lnTo>
                  <a:lnTo>
                    <a:pt x="982360" y="50655"/>
                  </a:lnTo>
                  <a:lnTo>
                    <a:pt x="978438" y="49634"/>
                  </a:lnTo>
                  <a:close/>
                  <a:moveTo>
                    <a:pt x="1139789" y="53462"/>
                  </a:moveTo>
                  <a:cubicBezTo>
                    <a:pt x="1145673" y="50783"/>
                    <a:pt x="1146327" y="51804"/>
                    <a:pt x="1150249" y="52697"/>
                  </a:cubicBezTo>
                  <a:cubicBezTo>
                    <a:pt x="1148942" y="53973"/>
                    <a:pt x="1143712" y="54355"/>
                    <a:pt x="1139789" y="53462"/>
                  </a:cubicBezTo>
                  <a:close/>
                  <a:moveTo>
                    <a:pt x="929928" y="52697"/>
                  </a:moveTo>
                  <a:cubicBezTo>
                    <a:pt x="939734" y="50910"/>
                    <a:pt x="925220" y="47465"/>
                    <a:pt x="931627" y="45679"/>
                  </a:cubicBezTo>
                  <a:lnTo>
                    <a:pt x="926528" y="46062"/>
                  </a:lnTo>
                  <a:cubicBezTo>
                    <a:pt x="934896" y="42362"/>
                    <a:pt x="932543" y="50017"/>
                    <a:pt x="938427" y="48996"/>
                  </a:cubicBezTo>
                  <a:lnTo>
                    <a:pt x="934504" y="49634"/>
                  </a:lnTo>
                  <a:cubicBezTo>
                    <a:pt x="931366" y="52952"/>
                    <a:pt x="940519" y="51931"/>
                    <a:pt x="941303" y="54611"/>
                  </a:cubicBezTo>
                  <a:cubicBezTo>
                    <a:pt x="936727" y="56014"/>
                    <a:pt x="926136" y="53462"/>
                    <a:pt x="930058" y="52697"/>
                  </a:cubicBezTo>
                  <a:close/>
                  <a:moveTo>
                    <a:pt x="1149072" y="55631"/>
                  </a:moveTo>
                  <a:cubicBezTo>
                    <a:pt x="1158879" y="52186"/>
                    <a:pt x="1157179" y="59204"/>
                    <a:pt x="1163063" y="59842"/>
                  </a:cubicBezTo>
                  <a:cubicBezTo>
                    <a:pt x="1155349" y="62904"/>
                    <a:pt x="1156395" y="56525"/>
                    <a:pt x="1149072" y="55631"/>
                  </a:cubicBezTo>
                  <a:close/>
                  <a:moveTo>
                    <a:pt x="992036" y="62777"/>
                  </a:moveTo>
                  <a:lnTo>
                    <a:pt x="991382" y="63415"/>
                  </a:lnTo>
                  <a:lnTo>
                    <a:pt x="999358" y="65329"/>
                  </a:lnTo>
                  <a:lnTo>
                    <a:pt x="1000012" y="64691"/>
                  </a:lnTo>
                  <a:lnTo>
                    <a:pt x="992036" y="62777"/>
                  </a:ln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29;g2b8c484956b_2_356"/>
            <p:cNvSpPr/>
            <p:nvPr/>
          </p:nvSpPr>
          <p:spPr>
            <a:xfrm>
              <a:off x="11726057" y="6570870"/>
              <a:ext cx="5360" cy="434"/>
            </a:xfrm>
            <a:custGeom>
              <a:avLst/>
              <a:gdLst/>
              <a:ahLst/>
              <a:cxnLst/>
              <a:rect l="l" t="t" r="r" b="b"/>
              <a:pathLst>
                <a:path w="5360" h="434" extrusionOk="0">
                  <a:moveTo>
                    <a:pt x="0" y="287"/>
                  </a:moveTo>
                  <a:cubicBezTo>
                    <a:pt x="2354" y="-96"/>
                    <a:pt x="4053" y="-96"/>
                    <a:pt x="5361" y="287"/>
                  </a:cubicBezTo>
                  <a:cubicBezTo>
                    <a:pt x="3661" y="415"/>
                    <a:pt x="1961" y="542"/>
                    <a:pt x="0" y="287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g2b8c484956b_2_356"/>
            <p:cNvSpPr/>
            <p:nvPr/>
          </p:nvSpPr>
          <p:spPr>
            <a:xfrm>
              <a:off x="11265147" y="6567840"/>
              <a:ext cx="2222" cy="1658"/>
            </a:xfrm>
            <a:custGeom>
              <a:avLst/>
              <a:gdLst/>
              <a:ahLst/>
              <a:cxnLst/>
              <a:rect l="l" t="t" r="r" b="b"/>
              <a:pathLst>
                <a:path w="2222" h="1658" extrusionOk="0">
                  <a:moveTo>
                    <a:pt x="2223" y="0"/>
                  </a:moveTo>
                  <a:cubicBezTo>
                    <a:pt x="1961" y="893"/>
                    <a:pt x="1177" y="1404"/>
                    <a:pt x="0" y="1659"/>
                  </a:cubicBezTo>
                  <a:cubicBezTo>
                    <a:pt x="131" y="1148"/>
                    <a:pt x="654" y="638"/>
                    <a:pt x="2223" y="0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431;g2b8c484956b_2_356"/>
            <p:cNvSpPr/>
            <p:nvPr/>
          </p:nvSpPr>
          <p:spPr>
            <a:xfrm>
              <a:off x="11246972" y="6565288"/>
              <a:ext cx="1307" cy="382"/>
            </a:xfrm>
            <a:custGeom>
              <a:avLst/>
              <a:gdLst/>
              <a:ahLst/>
              <a:cxnLst/>
              <a:rect l="l" t="t" r="r" b="b"/>
              <a:pathLst>
                <a:path w="1307" h="382" extrusionOk="0">
                  <a:moveTo>
                    <a:pt x="1308" y="383"/>
                  </a:moveTo>
                  <a:lnTo>
                    <a:pt x="523" y="255"/>
                  </a:lnTo>
                  <a:lnTo>
                    <a:pt x="0" y="0"/>
                  </a:lnTo>
                  <a:lnTo>
                    <a:pt x="1308" y="383"/>
                  </a:ln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g2b8c484956b_2_356"/>
            <p:cNvSpPr/>
            <p:nvPr/>
          </p:nvSpPr>
          <p:spPr>
            <a:xfrm>
              <a:off x="10581745" y="6574967"/>
              <a:ext cx="8314" cy="2913"/>
            </a:xfrm>
            <a:custGeom>
              <a:avLst/>
              <a:gdLst/>
              <a:ahLst/>
              <a:cxnLst/>
              <a:rect l="l" t="t" r="r" b="b"/>
              <a:pathLst>
                <a:path w="8314" h="2913" extrusionOk="0">
                  <a:moveTo>
                    <a:pt x="1123" y="2059"/>
                  </a:moveTo>
                  <a:cubicBezTo>
                    <a:pt x="-2930" y="-2152"/>
                    <a:pt x="5046" y="1421"/>
                    <a:pt x="8315" y="1293"/>
                  </a:cubicBezTo>
                  <a:cubicBezTo>
                    <a:pt x="5046" y="1293"/>
                    <a:pt x="3738" y="4356"/>
                    <a:pt x="1123" y="2059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33;g2b8c484956b_2_356"/>
            <p:cNvSpPr/>
            <p:nvPr/>
          </p:nvSpPr>
          <p:spPr>
            <a:xfrm>
              <a:off x="10600651" y="6581598"/>
              <a:ext cx="8106" cy="2446"/>
            </a:xfrm>
            <a:custGeom>
              <a:avLst/>
              <a:gdLst/>
              <a:ahLst/>
              <a:cxnLst/>
              <a:rect l="l" t="t" r="r" b="b"/>
              <a:pathLst>
                <a:path w="8106" h="2446" extrusionOk="0">
                  <a:moveTo>
                    <a:pt x="8107" y="2446"/>
                  </a:moveTo>
                  <a:cubicBezTo>
                    <a:pt x="6145" y="1170"/>
                    <a:pt x="3400" y="277"/>
                    <a:pt x="0" y="22"/>
                  </a:cubicBezTo>
                  <a:cubicBezTo>
                    <a:pt x="2092" y="-106"/>
                    <a:pt x="4446" y="277"/>
                    <a:pt x="8107" y="2446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g2b8c484956b_2_356"/>
            <p:cNvSpPr/>
            <p:nvPr/>
          </p:nvSpPr>
          <p:spPr>
            <a:xfrm>
              <a:off x="10587576" y="6581416"/>
              <a:ext cx="12944" cy="1244"/>
            </a:xfrm>
            <a:custGeom>
              <a:avLst/>
              <a:gdLst/>
              <a:ahLst/>
              <a:cxnLst/>
              <a:rect l="l" t="t" r="r" b="b"/>
              <a:pathLst>
                <a:path w="12944" h="1244" extrusionOk="0">
                  <a:moveTo>
                    <a:pt x="0" y="841"/>
                  </a:moveTo>
                  <a:cubicBezTo>
                    <a:pt x="5099" y="-52"/>
                    <a:pt x="9414" y="-179"/>
                    <a:pt x="12945" y="203"/>
                  </a:cubicBezTo>
                  <a:cubicBezTo>
                    <a:pt x="9676" y="331"/>
                    <a:pt x="6799" y="1990"/>
                    <a:pt x="0" y="841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435;g2b8c484956b_2_356"/>
            <p:cNvSpPr/>
            <p:nvPr/>
          </p:nvSpPr>
          <p:spPr>
            <a:xfrm>
              <a:off x="10661714" y="6574730"/>
              <a:ext cx="16736" cy="8166"/>
            </a:xfrm>
            <a:custGeom>
              <a:avLst/>
              <a:gdLst/>
              <a:ahLst/>
              <a:cxnLst/>
              <a:rect l="l" t="t" r="r" b="b"/>
              <a:pathLst>
                <a:path w="16736" h="8166" extrusionOk="0">
                  <a:moveTo>
                    <a:pt x="16737" y="8166"/>
                  </a:moveTo>
                  <a:cubicBezTo>
                    <a:pt x="12683" y="5614"/>
                    <a:pt x="4838" y="6890"/>
                    <a:pt x="4838" y="6890"/>
                  </a:cubicBezTo>
                  <a:cubicBezTo>
                    <a:pt x="21836" y="4466"/>
                    <a:pt x="1438" y="1914"/>
                    <a:pt x="0" y="0"/>
                  </a:cubicBezTo>
                  <a:cubicBezTo>
                    <a:pt x="10591" y="893"/>
                    <a:pt x="10722" y="4211"/>
                    <a:pt x="16737" y="8166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436;g2b8c484956b_2_356"/>
            <p:cNvSpPr/>
            <p:nvPr/>
          </p:nvSpPr>
          <p:spPr>
            <a:xfrm>
              <a:off x="10696233" y="6584049"/>
              <a:ext cx="4707" cy="633"/>
            </a:xfrm>
            <a:custGeom>
              <a:avLst/>
              <a:gdLst/>
              <a:ahLst/>
              <a:cxnLst/>
              <a:rect l="l" t="t" r="r" b="b"/>
              <a:pathLst>
                <a:path w="4707" h="633" extrusionOk="0">
                  <a:moveTo>
                    <a:pt x="4707" y="123"/>
                  </a:moveTo>
                  <a:cubicBezTo>
                    <a:pt x="3007" y="123"/>
                    <a:pt x="1308" y="123"/>
                    <a:pt x="0" y="634"/>
                  </a:cubicBezTo>
                  <a:cubicBezTo>
                    <a:pt x="1700" y="-4"/>
                    <a:pt x="3138" y="-132"/>
                    <a:pt x="4707" y="123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437;g2b8c484956b_2_356"/>
            <p:cNvSpPr/>
            <p:nvPr/>
          </p:nvSpPr>
          <p:spPr>
            <a:xfrm>
              <a:off x="10701071" y="6581620"/>
              <a:ext cx="16998" cy="6434"/>
            </a:xfrm>
            <a:custGeom>
              <a:avLst/>
              <a:gdLst/>
              <a:ahLst/>
              <a:cxnLst/>
              <a:rect l="l" t="t" r="r" b="b"/>
              <a:pathLst>
                <a:path w="16998" h="6434" extrusionOk="0">
                  <a:moveTo>
                    <a:pt x="6276" y="0"/>
                  </a:moveTo>
                  <a:cubicBezTo>
                    <a:pt x="12160" y="638"/>
                    <a:pt x="14252" y="3573"/>
                    <a:pt x="16998" y="5869"/>
                  </a:cubicBezTo>
                  <a:cubicBezTo>
                    <a:pt x="9807" y="8038"/>
                    <a:pt x="5230" y="3317"/>
                    <a:pt x="0" y="2552"/>
                  </a:cubicBezTo>
                  <a:cubicBezTo>
                    <a:pt x="4184" y="2552"/>
                    <a:pt x="8238" y="2807"/>
                    <a:pt x="6276" y="0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438;g2b8c484956b_2_356"/>
            <p:cNvSpPr/>
            <p:nvPr/>
          </p:nvSpPr>
          <p:spPr>
            <a:xfrm>
              <a:off x="10884389" y="6565415"/>
              <a:ext cx="11104" cy="1913"/>
            </a:xfrm>
            <a:custGeom>
              <a:avLst/>
              <a:gdLst/>
              <a:ahLst/>
              <a:cxnLst/>
              <a:rect l="l" t="t" r="r" b="b"/>
              <a:pathLst>
                <a:path w="11104" h="1913" extrusionOk="0">
                  <a:moveTo>
                    <a:pt x="4707" y="1914"/>
                  </a:moveTo>
                  <a:cubicBezTo>
                    <a:pt x="3400" y="1659"/>
                    <a:pt x="131" y="1659"/>
                    <a:pt x="0" y="0"/>
                  </a:cubicBezTo>
                  <a:lnTo>
                    <a:pt x="9937" y="0"/>
                  </a:lnTo>
                  <a:cubicBezTo>
                    <a:pt x="13860" y="893"/>
                    <a:pt x="6799" y="1659"/>
                    <a:pt x="4838" y="1914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439;g2b8c484956b_2_356"/>
            <p:cNvSpPr/>
            <p:nvPr/>
          </p:nvSpPr>
          <p:spPr>
            <a:xfrm>
              <a:off x="10925446" y="6572181"/>
              <a:ext cx="7845" cy="5738"/>
            </a:xfrm>
            <a:custGeom>
              <a:avLst/>
              <a:gdLst/>
              <a:ahLst/>
              <a:cxnLst/>
              <a:rect l="l" t="t" r="r" b="b"/>
              <a:pathLst>
                <a:path w="7845" h="5738" extrusionOk="0">
                  <a:moveTo>
                    <a:pt x="131" y="3187"/>
                  </a:moveTo>
                  <a:cubicBezTo>
                    <a:pt x="7976" y="3442"/>
                    <a:pt x="3923" y="-769"/>
                    <a:pt x="7845" y="125"/>
                  </a:cubicBezTo>
                  <a:lnTo>
                    <a:pt x="7322" y="5739"/>
                  </a:lnTo>
                  <a:lnTo>
                    <a:pt x="0" y="3187"/>
                  </a:ln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" name="Google Shape;440;g2b8c484956b_2_356"/>
            <p:cNvSpPr/>
            <p:nvPr/>
          </p:nvSpPr>
          <p:spPr>
            <a:xfrm>
              <a:off x="10918908" y="6603311"/>
              <a:ext cx="2615" cy="510"/>
            </a:xfrm>
            <a:custGeom>
              <a:avLst/>
              <a:gdLst/>
              <a:ahLst/>
              <a:cxnLst/>
              <a:rect l="l" t="t" r="r" b="b"/>
              <a:pathLst>
                <a:path w="2615" h="510" extrusionOk="0">
                  <a:moveTo>
                    <a:pt x="2223" y="510"/>
                  </a:moveTo>
                  <a:lnTo>
                    <a:pt x="0" y="0"/>
                  </a:lnTo>
                  <a:lnTo>
                    <a:pt x="2615" y="128"/>
                  </a:lnTo>
                  <a:lnTo>
                    <a:pt x="2223" y="510"/>
                  </a:ln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441;g2b8c484956b_2_356"/>
            <p:cNvSpPr/>
            <p:nvPr/>
          </p:nvSpPr>
          <p:spPr>
            <a:xfrm>
              <a:off x="10958004" y="6563501"/>
              <a:ext cx="6084" cy="6261"/>
            </a:xfrm>
            <a:custGeom>
              <a:avLst/>
              <a:gdLst/>
              <a:ahLst/>
              <a:cxnLst/>
              <a:rect l="l" t="t" r="r" b="b"/>
              <a:pathLst>
                <a:path w="6084" h="6261" extrusionOk="0">
                  <a:moveTo>
                    <a:pt x="5492" y="6252"/>
                  </a:moveTo>
                  <a:lnTo>
                    <a:pt x="0" y="0"/>
                  </a:lnTo>
                  <a:cubicBezTo>
                    <a:pt x="6668" y="1659"/>
                    <a:pt x="6668" y="6507"/>
                    <a:pt x="5492" y="6252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442;g2b8c484956b_2_356"/>
            <p:cNvSpPr/>
            <p:nvPr/>
          </p:nvSpPr>
          <p:spPr>
            <a:xfrm>
              <a:off x="10988993" y="6563629"/>
              <a:ext cx="14513" cy="1913"/>
            </a:xfrm>
            <a:custGeom>
              <a:avLst/>
              <a:gdLst/>
              <a:ahLst/>
              <a:cxnLst/>
              <a:rect l="l" t="t" r="r" b="b"/>
              <a:pathLst>
                <a:path w="14513" h="1913" extrusionOk="0">
                  <a:moveTo>
                    <a:pt x="4707" y="1914"/>
                  </a:moveTo>
                  <a:lnTo>
                    <a:pt x="0" y="0"/>
                  </a:lnTo>
                  <a:lnTo>
                    <a:pt x="14514" y="1914"/>
                  </a:lnTo>
                  <a:lnTo>
                    <a:pt x="4707" y="1914"/>
                  </a:ln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443;g2b8c484956b_2_356"/>
            <p:cNvSpPr/>
            <p:nvPr/>
          </p:nvSpPr>
          <p:spPr>
            <a:xfrm>
              <a:off x="11029919" y="6567329"/>
              <a:ext cx="11244" cy="1531"/>
            </a:xfrm>
            <a:custGeom>
              <a:avLst/>
              <a:gdLst/>
              <a:ahLst/>
              <a:cxnLst/>
              <a:rect l="l" t="t" r="r" b="b"/>
              <a:pathLst>
                <a:path w="11244" h="1531" extrusionOk="0">
                  <a:moveTo>
                    <a:pt x="0" y="1276"/>
                  </a:moveTo>
                  <a:lnTo>
                    <a:pt x="1308" y="0"/>
                  </a:lnTo>
                  <a:lnTo>
                    <a:pt x="11245" y="1531"/>
                  </a:lnTo>
                  <a:lnTo>
                    <a:pt x="0" y="1276"/>
                  </a:ln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g2b8c484956b_2_356"/>
            <p:cNvSpPr/>
            <p:nvPr/>
          </p:nvSpPr>
          <p:spPr>
            <a:xfrm>
              <a:off x="11405839" y="6573837"/>
              <a:ext cx="19067" cy="4465"/>
            </a:xfrm>
            <a:custGeom>
              <a:avLst/>
              <a:gdLst/>
              <a:ahLst/>
              <a:cxnLst/>
              <a:rect l="l" t="t" r="r" b="b"/>
              <a:pathLst>
                <a:path w="19067" h="4465" extrusionOk="0">
                  <a:moveTo>
                    <a:pt x="18959" y="0"/>
                  </a:moveTo>
                  <a:cubicBezTo>
                    <a:pt x="20528" y="5231"/>
                    <a:pt x="4576" y="3062"/>
                    <a:pt x="0" y="4466"/>
                  </a:cubicBezTo>
                  <a:cubicBezTo>
                    <a:pt x="3138" y="-2169"/>
                    <a:pt x="12683" y="6635"/>
                    <a:pt x="18959" y="0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445;g2b8c484956b_2_356"/>
            <p:cNvSpPr/>
            <p:nvPr/>
          </p:nvSpPr>
          <p:spPr>
            <a:xfrm>
              <a:off x="11697029" y="6571563"/>
              <a:ext cx="15167" cy="2018"/>
            </a:xfrm>
            <a:custGeom>
              <a:avLst/>
              <a:gdLst/>
              <a:ahLst/>
              <a:cxnLst/>
              <a:rect l="l" t="t" r="r" b="b"/>
              <a:pathLst>
                <a:path w="15167" h="2018" extrusionOk="0">
                  <a:moveTo>
                    <a:pt x="15168" y="2018"/>
                  </a:moveTo>
                  <a:lnTo>
                    <a:pt x="0" y="870"/>
                  </a:lnTo>
                  <a:cubicBezTo>
                    <a:pt x="11768" y="-1172"/>
                    <a:pt x="3269" y="870"/>
                    <a:pt x="15168" y="2018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6" name="Google Shape;446;g2b8c484956b_2_356"/>
          <p:cNvSpPr txBox="1">
            <a:spLocks noGrp="1"/>
          </p:cNvSpPr>
          <p:nvPr>
            <p:ph type="subTitle" idx="1"/>
          </p:nvPr>
        </p:nvSpPr>
        <p:spPr>
          <a:xfrm>
            <a:off x="2369906" y="1510856"/>
            <a:ext cx="3954600" cy="361500"/>
          </a:xfrm>
          <a:prstGeom prst="rect">
            <a:avLst/>
          </a:prstGeom>
        </p:spPr>
        <p:txBody>
          <a:bodyPr spcFirstLastPara="1" wrap="square" lIns="0" tIns="67500" rIns="68575" bIns="68575" anchor="t" anchorCtr="0">
            <a:noAutofit/>
          </a:bodyPr>
          <a:lstStyle>
            <a:lvl1pPr lvl="0" rtl="0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chivo SemiBold"/>
              <a:buNone/>
              <a:defRPr sz="1700">
                <a:solidFill>
                  <a:schemeClr val="accent2"/>
                </a:solidFill>
                <a:latin typeface="Archivo SemiBold"/>
                <a:ea typeface="Archivo SemiBold"/>
                <a:cs typeface="Archivo SemiBold"/>
                <a:sym typeface="Archivo SemiBold"/>
              </a:defRPr>
            </a:lvl1pPr>
            <a:lvl2pPr lvl="1" rtl="0">
              <a:spcBef>
                <a:spcPts val="400"/>
              </a:spcBef>
              <a:spcAft>
                <a:spcPts val="0"/>
              </a:spcAft>
              <a:buSzPts val="1100"/>
              <a:buFont typeface="Archivo SemiBold"/>
              <a:buNone/>
              <a:defRPr>
                <a:latin typeface="Archivo SemiBold"/>
                <a:ea typeface="Archivo SemiBold"/>
                <a:cs typeface="Archivo SemiBold"/>
                <a:sym typeface="Archivo SemiBold"/>
              </a:defRPr>
            </a:lvl2pPr>
            <a:lvl3pPr lvl="2" rtl="0">
              <a:spcBef>
                <a:spcPts val="400"/>
              </a:spcBef>
              <a:spcAft>
                <a:spcPts val="0"/>
              </a:spcAft>
              <a:buSzPts val="1100"/>
              <a:buFont typeface="Archivo SemiBold"/>
              <a:buNone/>
              <a:defRPr>
                <a:latin typeface="Archivo SemiBold"/>
                <a:ea typeface="Archivo SemiBold"/>
                <a:cs typeface="Archivo SemiBold"/>
                <a:sym typeface="Archivo SemiBold"/>
              </a:defRPr>
            </a:lvl3pPr>
            <a:lvl4pPr lvl="3" rtl="0">
              <a:spcBef>
                <a:spcPts val="400"/>
              </a:spcBef>
              <a:spcAft>
                <a:spcPts val="0"/>
              </a:spcAft>
              <a:buSzPts val="900"/>
              <a:buFont typeface="Archivo SemiBold"/>
              <a:buNone/>
              <a:defRPr>
                <a:latin typeface="Archivo SemiBold"/>
                <a:ea typeface="Archivo SemiBold"/>
                <a:cs typeface="Archivo SemiBold"/>
                <a:sym typeface="Archivo SemiBold"/>
              </a:defRPr>
            </a:lvl4pPr>
            <a:lvl5pPr lvl="4" rtl="0">
              <a:spcBef>
                <a:spcPts val="400"/>
              </a:spcBef>
              <a:spcAft>
                <a:spcPts val="0"/>
              </a:spcAft>
              <a:buSzPts val="900"/>
              <a:buFont typeface="Archivo SemiBold"/>
              <a:buNone/>
              <a:defRPr>
                <a:latin typeface="Archivo SemiBold"/>
                <a:ea typeface="Archivo SemiBold"/>
                <a:cs typeface="Archivo SemiBold"/>
                <a:sym typeface="Archivo SemiBold"/>
              </a:defRPr>
            </a:lvl5pPr>
            <a:lvl6pPr lvl="5" rtl="0">
              <a:spcBef>
                <a:spcPts val="400"/>
              </a:spcBef>
              <a:spcAft>
                <a:spcPts val="0"/>
              </a:spcAft>
              <a:buSzPts val="1400"/>
              <a:buFont typeface="Archivo SemiBold"/>
              <a:buNone/>
              <a:defRPr>
                <a:latin typeface="Archivo SemiBold"/>
                <a:ea typeface="Archivo SemiBold"/>
                <a:cs typeface="Archivo SemiBold"/>
                <a:sym typeface="Archivo SemiBold"/>
              </a:defRPr>
            </a:lvl6pPr>
            <a:lvl7pPr lvl="6" rtl="0">
              <a:spcBef>
                <a:spcPts val="400"/>
              </a:spcBef>
              <a:spcAft>
                <a:spcPts val="0"/>
              </a:spcAft>
              <a:buSzPts val="1400"/>
              <a:buFont typeface="Archivo SemiBold"/>
              <a:buNone/>
              <a:defRPr>
                <a:latin typeface="Archivo SemiBold"/>
                <a:ea typeface="Archivo SemiBold"/>
                <a:cs typeface="Archivo SemiBold"/>
                <a:sym typeface="Archivo SemiBold"/>
              </a:defRPr>
            </a:lvl7pPr>
            <a:lvl8pPr lvl="7" rtl="0">
              <a:spcBef>
                <a:spcPts val="400"/>
              </a:spcBef>
              <a:spcAft>
                <a:spcPts val="0"/>
              </a:spcAft>
              <a:buSzPts val="1400"/>
              <a:buFont typeface="Archivo SemiBold"/>
              <a:buNone/>
              <a:defRPr>
                <a:latin typeface="Archivo SemiBold"/>
                <a:ea typeface="Archivo SemiBold"/>
                <a:cs typeface="Archivo SemiBold"/>
                <a:sym typeface="Archivo SemiBold"/>
              </a:defRPr>
            </a:lvl8pPr>
            <a:lvl9pPr lvl="8" rtl="0">
              <a:spcBef>
                <a:spcPts val="400"/>
              </a:spcBef>
              <a:spcAft>
                <a:spcPts val="0"/>
              </a:spcAft>
              <a:buSzPts val="1400"/>
              <a:buFont typeface="Archivo SemiBold"/>
              <a:buNone/>
              <a:defRPr>
                <a:latin typeface="Archivo SemiBold"/>
                <a:ea typeface="Archivo SemiBold"/>
                <a:cs typeface="Archivo SemiBold"/>
                <a:sym typeface="Archivo SemiBold"/>
              </a:defRPr>
            </a:lvl9pPr>
          </a:lstStyle>
          <a:p>
            <a:endParaRPr/>
          </a:p>
        </p:txBody>
      </p:sp>
      <p:sp>
        <p:nvSpPr>
          <p:cNvPr id="447" name="Google Shape;447;g2b8c484956b_2_356"/>
          <p:cNvSpPr txBox="1">
            <a:spLocks noGrp="1"/>
          </p:cNvSpPr>
          <p:nvPr>
            <p:ph type="body" idx="2"/>
          </p:nvPr>
        </p:nvSpPr>
        <p:spPr>
          <a:xfrm>
            <a:off x="2369906" y="1971563"/>
            <a:ext cx="4641600" cy="2699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rtl="0"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98450" rtl="0">
              <a:spcBef>
                <a:spcPts val="400"/>
              </a:spcBef>
              <a:spcAft>
                <a:spcPts val="0"/>
              </a:spcAft>
              <a:buSzPts val="1100"/>
              <a:buChar char="•"/>
              <a:defRPr/>
            </a:lvl3pPr>
            <a:lvl4pPr marL="1828800" lvl="3" indent="-285750" rtl="0">
              <a:spcBef>
                <a:spcPts val="400"/>
              </a:spcBef>
              <a:spcAft>
                <a:spcPts val="0"/>
              </a:spcAft>
              <a:buSzPts val="900"/>
              <a:buChar char="⁃"/>
              <a:defRPr/>
            </a:lvl4pPr>
            <a:lvl5pPr marL="2286000" lvl="4" indent="-285750" rtl="0">
              <a:spcBef>
                <a:spcPts val="400"/>
              </a:spcBef>
              <a:spcAft>
                <a:spcPts val="0"/>
              </a:spcAft>
              <a:buSzPts val="900"/>
              <a:buChar char="•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48" name="Google Shape;448;g2b8c484956b_2_356"/>
          <p:cNvSpPr/>
          <p:nvPr/>
        </p:nvSpPr>
        <p:spPr>
          <a:xfrm>
            <a:off x="411066" y="0"/>
            <a:ext cx="13008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9" name="Google Shape;449;g2b8c484956b_2_356"/>
          <p:cNvGrpSpPr/>
          <p:nvPr/>
        </p:nvGrpSpPr>
        <p:grpSpPr>
          <a:xfrm>
            <a:off x="683510" y="4800600"/>
            <a:ext cx="755835" cy="170931"/>
            <a:chOff x="540000" y="6400800"/>
            <a:chExt cx="1007780" cy="227908"/>
          </a:xfrm>
        </p:grpSpPr>
        <p:sp>
          <p:nvSpPr>
            <p:cNvPr id="450" name="Google Shape;450;g2b8c484956b_2_356"/>
            <p:cNvSpPr/>
            <p:nvPr/>
          </p:nvSpPr>
          <p:spPr>
            <a:xfrm>
              <a:off x="639239" y="6548136"/>
              <a:ext cx="31343" cy="30845"/>
            </a:xfrm>
            <a:custGeom>
              <a:avLst/>
              <a:gdLst/>
              <a:ahLst/>
              <a:cxnLst/>
              <a:rect l="l" t="t" r="r" b="b"/>
              <a:pathLst>
                <a:path w="36766" h="36182" extrusionOk="0">
                  <a:moveTo>
                    <a:pt x="18383" y="0"/>
                  </a:moveTo>
                  <a:cubicBezTo>
                    <a:pt x="28575" y="0"/>
                    <a:pt x="36767" y="8061"/>
                    <a:pt x="36767" y="18091"/>
                  </a:cubicBezTo>
                  <a:cubicBezTo>
                    <a:pt x="36767" y="28121"/>
                    <a:pt x="28575" y="36183"/>
                    <a:pt x="18383" y="36183"/>
                  </a:cubicBezTo>
                  <a:cubicBezTo>
                    <a:pt x="8192" y="36183"/>
                    <a:pt x="0" y="28121"/>
                    <a:pt x="0" y="18091"/>
                  </a:cubicBezTo>
                  <a:cubicBezTo>
                    <a:pt x="0" y="8061"/>
                    <a:pt x="8192" y="0"/>
                    <a:pt x="183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0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451;g2b8c484956b_2_356"/>
            <p:cNvSpPr/>
            <p:nvPr/>
          </p:nvSpPr>
          <p:spPr>
            <a:xfrm>
              <a:off x="540000" y="6464789"/>
              <a:ext cx="83717" cy="112675"/>
            </a:xfrm>
            <a:custGeom>
              <a:avLst/>
              <a:gdLst/>
              <a:ahLst/>
              <a:cxnLst/>
              <a:rect l="l" t="t" r="r" b="b"/>
              <a:pathLst>
                <a:path w="98202" h="132170" extrusionOk="0">
                  <a:moveTo>
                    <a:pt x="34004" y="27559"/>
                  </a:moveTo>
                  <a:lnTo>
                    <a:pt x="34004" y="52400"/>
                  </a:lnTo>
                  <a:lnTo>
                    <a:pt x="89630" y="52400"/>
                  </a:lnTo>
                  <a:lnTo>
                    <a:pt x="89630" y="77146"/>
                  </a:lnTo>
                  <a:lnTo>
                    <a:pt x="34004" y="77146"/>
                  </a:lnTo>
                  <a:lnTo>
                    <a:pt x="34004" y="104705"/>
                  </a:lnTo>
                  <a:lnTo>
                    <a:pt x="98203" y="104705"/>
                  </a:lnTo>
                  <a:lnTo>
                    <a:pt x="98203" y="132171"/>
                  </a:lnTo>
                  <a:lnTo>
                    <a:pt x="0" y="132171"/>
                  </a:lnTo>
                  <a:lnTo>
                    <a:pt x="0" y="0"/>
                  </a:lnTo>
                  <a:lnTo>
                    <a:pt x="97250" y="0"/>
                  </a:lnTo>
                  <a:lnTo>
                    <a:pt x="97250" y="27559"/>
                  </a:lnTo>
                  <a:lnTo>
                    <a:pt x="34004" y="2755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0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452;g2b8c484956b_2_356"/>
            <p:cNvSpPr/>
            <p:nvPr/>
          </p:nvSpPr>
          <p:spPr>
            <a:xfrm>
              <a:off x="687030" y="6464789"/>
              <a:ext cx="73730" cy="112675"/>
            </a:xfrm>
            <a:custGeom>
              <a:avLst/>
              <a:gdLst/>
              <a:ahLst/>
              <a:cxnLst/>
              <a:rect l="l" t="t" r="r" b="b"/>
              <a:pathLst>
                <a:path w="86487" h="132170" extrusionOk="0">
                  <a:moveTo>
                    <a:pt x="34004" y="0"/>
                  </a:moveTo>
                  <a:lnTo>
                    <a:pt x="34004" y="104705"/>
                  </a:lnTo>
                  <a:lnTo>
                    <a:pt x="86487" y="104705"/>
                  </a:lnTo>
                  <a:lnTo>
                    <a:pt x="86487" y="132171"/>
                  </a:lnTo>
                  <a:lnTo>
                    <a:pt x="0" y="132171"/>
                  </a:lnTo>
                  <a:lnTo>
                    <a:pt x="0" y="0"/>
                  </a:lnTo>
                  <a:lnTo>
                    <a:pt x="340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0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g2b8c484956b_2_356"/>
            <p:cNvSpPr/>
            <p:nvPr/>
          </p:nvSpPr>
          <p:spPr>
            <a:xfrm>
              <a:off x="768958" y="6487106"/>
              <a:ext cx="91269" cy="91419"/>
            </a:xfrm>
            <a:custGeom>
              <a:avLst/>
              <a:gdLst/>
              <a:ahLst/>
              <a:cxnLst/>
              <a:rect l="l" t="t" r="r" b="b"/>
              <a:pathLst>
                <a:path w="107060" h="107236" extrusionOk="0">
                  <a:moveTo>
                    <a:pt x="30194" y="41526"/>
                  </a:moveTo>
                  <a:lnTo>
                    <a:pt x="77343" y="41526"/>
                  </a:lnTo>
                  <a:lnTo>
                    <a:pt x="77343" y="37964"/>
                  </a:lnTo>
                  <a:cubicBezTo>
                    <a:pt x="77152" y="24278"/>
                    <a:pt x="71152" y="21747"/>
                    <a:pt x="53721" y="21747"/>
                  </a:cubicBezTo>
                  <a:cubicBezTo>
                    <a:pt x="36290" y="21747"/>
                    <a:pt x="30099" y="24372"/>
                    <a:pt x="30099" y="41526"/>
                  </a:cubicBezTo>
                  <a:close/>
                  <a:moveTo>
                    <a:pt x="107061" y="73022"/>
                  </a:moveTo>
                  <a:lnTo>
                    <a:pt x="107061" y="74616"/>
                  </a:lnTo>
                  <a:cubicBezTo>
                    <a:pt x="107061" y="98706"/>
                    <a:pt x="91249" y="107236"/>
                    <a:pt x="56293" y="107236"/>
                  </a:cubicBezTo>
                  <a:cubicBezTo>
                    <a:pt x="13145" y="107236"/>
                    <a:pt x="0" y="97113"/>
                    <a:pt x="0" y="53056"/>
                  </a:cubicBezTo>
                  <a:cubicBezTo>
                    <a:pt x="0" y="8999"/>
                    <a:pt x="14859" y="0"/>
                    <a:pt x="53721" y="0"/>
                  </a:cubicBezTo>
                  <a:cubicBezTo>
                    <a:pt x="92583" y="0"/>
                    <a:pt x="106966" y="10311"/>
                    <a:pt x="106966" y="49681"/>
                  </a:cubicBezTo>
                  <a:lnTo>
                    <a:pt x="106966" y="58868"/>
                  </a:lnTo>
                  <a:lnTo>
                    <a:pt x="30099" y="58868"/>
                  </a:lnTo>
                  <a:lnTo>
                    <a:pt x="30099" y="63179"/>
                  </a:lnTo>
                  <a:cubicBezTo>
                    <a:pt x="30099" y="81177"/>
                    <a:pt x="37528" y="85864"/>
                    <a:pt x="54578" y="85864"/>
                  </a:cubicBezTo>
                  <a:cubicBezTo>
                    <a:pt x="69437" y="85864"/>
                    <a:pt x="76676" y="83427"/>
                    <a:pt x="77248" y="73022"/>
                  </a:cubicBezTo>
                  <a:lnTo>
                    <a:pt x="106966" y="7302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0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454;g2b8c484956b_2_356"/>
            <p:cNvSpPr/>
            <p:nvPr/>
          </p:nvSpPr>
          <p:spPr>
            <a:xfrm>
              <a:off x="985155" y="6464789"/>
              <a:ext cx="25902" cy="112675"/>
            </a:xfrm>
            <a:custGeom>
              <a:avLst/>
              <a:gdLst/>
              <a:ahLst/>
              <a:cxnLst/>
              <a:rect l="l" t="t" r="r" b="b"/>
              <a:pathLst>
                <a:path w="30384" h="132170" extrusionOk="0">
                  <a:moveTo>
                    <a:pt x="0" y="0"/>
                  </a:moveTo>
                  <a:lnTo>
                    <a:pt x="30385" y="0"/>
                  </a:lnTo>
                  <a:lnTo>
                    <a:pt x="30385" y="132171"/>
                  </a:lnTo>
                  <a:lnTo>
                    <a:pt x="0" y="1321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0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455;g2b8c484956b_2_356"/>
            <p:cNvSpPr/>
            <p:nvPr/>
          </p:nvSpPr>
          <p:spPr>
            <a:xfrm>
              <a:off x="877463" y="6487025"/>
              <a:ext cx="89807" cy="91419"/>
            </a:xfrm>
            <a:custGeom>
              <a:avLst/>
              <a:gdLst/>
              <a:ahLst/>
              <a:cxnLst/>
              <a:rect l="l" t="t" r="r" b="b"/>
              <a:pathLst>
                <a:path w="105346" h="107236" extrusionOk="0">
                  <a:moveTo>
                    <a:pt x="54197" y="84271"/>
                  </a:moveTo>
                  <a:cubicBezTo>
                    <a:pt x="69247" y="84271"/>
                    <a:pt x="75533" y="81083"/>
                    <a:pt x="75819" y="67866"/>
                  </a:cubicBezTo>
                  <a:lnTo>
                    <a:pt x="105347" y="67866"/>
                  </a:lnTo>
                  <a:cubicBezTo>
                    <a:pt x="105251" y="98612"/>
                    <a:pt x="91059" y="107236"/>
                    <a:pt x="52388" y="107236"/>
                  </a:cubicBezTo>
                  <a:cubicBezTo>
                    <a:pt x="13716" y="107236"/>
                    <a:pt x="0" y="95707"/>
                    <a:pt x="0" y="53618"/>
                  </a:cubicBezTo>
                  <a:cubicBezTo>
                    <a:pt x="0" y="11530"/>
                    <a:pt x="13716" y="0"/>
                    <a:pt x="52388" y="0"/>
                  </a:cubicBezTo>
                  <a:cubicBezTo>
                    <a:pt x="91059" y="0"/>
                    <a:pt x="105156" y="8530"/>
                    <a:pt x="105347" y="38995"/>
                  </a:cubicBezTo>
                  <a:lnTo>
                    <a:pt x="75819" y="38995"/>
                  </a:lnTo>
                  <a:cubicBezTo>
                    <a:pt x="75438" y="26153"/>
                    <a:pt x="69152" y="22966"/>
                    <a:pt x="54197" y="22966"/>
                  </a:cubicBezTo>
                  <a:cubicBezTo>
                    <a:pt x="36100" y="22966"/>
                    <a:pt x="30766" y="26247"/>
                    <a:pt x="30766" y="53618"/>
                  </a:cubicBezTo>
                  <a:cubicBezTo>
                    <a:pt x="30766" y="80990"/>
                    <a:pt x="36100" y="84271"/>
                    <a:pt x="54197" y="8427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0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g2b8c484956b_2_356"/>
            <p:cNvSpPr/>
            <p:nvPr/>
          </p:nvSpPr>
          <p:spPr>
            <a:xfrm>
              <a:off x="1030345" y="6487106"/>
              <a:ext cx="91269" cy="91419"/>
            </a:xfrm>
            <a:custGeom>
              <a:avLst/>
              <a:gdLst/>
              <a:ahLst/>
              <a:cxnLst/>
              <a:rect l="l" t="t" r="r" b="b"/>
              <a:pathLst>
                <a:path w="107060" h="107236" extrusionOk="0">
                  <a:moveTo>
                    <a:pt x="30194" y="41526"/>
                  </a:moveTo>
                  <a:lnTo>
                    <a:pt x="77343" y="41526"/>
                  </a:lnTo>
                  <a:lnTo>
                    <a:pt x="77343" y="37964"/>
                  </a:lnTo>
                  <a:cubicBezTo>
                    <a:pt x="77152" y="24278"/>
                    <a:pt x="71152" y="21747"/>
                    <a:pt x="53721" y="21747"/>
                  </a:cubicBezTo>
                  <a:cubicBezTo>
                    <a:pt x="36290" y="21747"/>
                    <a:pt x="30099" y="24372"/>
                    <a:pt x="30099" y="41526"/>
                  </a:cubicBezTo>
                  <a:close/>
                  <a:moveTo>
                    <a:pt x="107061" y="73022"/>
                  </a:moveTo>
                  <a:lnTo>
                    <a:pt x="107061" y="74616"/>
                  </a:lnTo>
                  <a:cubicBezTo>
                    <a:pt x="107061" y="98706"/>
                    <a:pt x="91250" y="107236"/>
                    <a:pt x="56293" y="107236"/>
                  </a:cubicBezTo>
                  <a:cubicBezTo>
                    <a:pt x="13144" y="107236"/>
                    <a:pt x="0" y="97113"/>
                    <a:pt x="0" y="53056"/>
                  </a:cubicBezTo>
                  <a:cubicBezTo>
                    <a:pt x="0" y="8999"/>
                    <a:pt x="14859" y="0"/>
                    <a:pt x="53721" y="0"/>
                  </a:cubicBezTo>
                  <a:cubicBezTo>
                    <a:pt x="92583" y="0"/>
                    <a:pt x="106966" y="10311"/>
                    <a:pt x="106966" y="49681"/>
                  </a:cubicBezTo>
                  <a:lnTo>
                    <a:pt x="106966" y="58868"/>
                  </a:lnTo>
                  <a:lnTo>
                    <a:pt x="30099" y="58868"/>
                  </a:lnTo>
                  <a:lnTo>
                    <a:pt x="30099" y="63179"/>
                  </a:lnTo>
                  <a:cubicBezTo>
                    <a:pt x="30099" y="81177"/>
                    <a:pt x="37529" y="85864"/>
                    <a:pt x="54578" y="85864"/>
                  </a:cubicBezTo>
                  <a:cubicBezTo>
                    <a:pt x="69437" y="85864"/>
                    <a:pt x="76676" y="83427"/>
                    <a:pt x="77248" y="73022"/>
                  </a:cubicBezTo>
                  <a:lnTo>
                    <a:pt x="106966" y="7302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0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" name="Google Shape;457;g2b8c484956b_2_356"/>
            <p:cNvSpPr/>
            <p:nvPr/>
          </p:nvSpPr>
          <p:spPr>
            <a:xfrm>
              <a:off x="1201597" y="6487025"/>
              <a:ext cx="89807" cy="91419"/>
            </a:xfrm>
            <a:custGeom>
              <a:avLst/>
              <a:gdLst/>
              <a:ahLst/>
              <a:cxnLst/>
              <a:rect l="l" t="t" r="r" b="b"/>
              <a:pathLst>
                <a:path w="105346" h="107236" extrusionOk="0">
                  <a:moveTo>
                    <a:pt x="54197" y="84271"/>
                  </a:moveTo>
                  <a:cubicBezTo>
                    <a:pt x="69247" y="84271"/>
                    <a:pt x="75533" y="81083"/>
                    <a:pt x="75819" y="67866"/>
                  </a:cubicBezTo>
                  <a:lnTo>
                    <a:pt x="105346" y="67866"/>
                  </a:lnTo>
                  <a:cubicBezTo>
                    <a:pt x="105251" y="98612"/>
                    <a:pt x="91059" y="107236"/>
                    <a:pt x="52388" y="107236"/>
                  </a:cubicBezTo>
                  <a:cubicBezTo>
                    <a:pt x="13716" y="107236"/>
                    <a:pt x="0" y="95707"/>
                    <a:pt x="0" y="53618"/>
                  </a:cubicBezTo>
                  <a:cubicBezTo>
                    <a:pt x="0" y="11530"/>
                    <a:pt x="13716" y="0"/>
                    <a:pt x="52388" y="0"/>
                  </a:cubicBezTo>
                  <a:cubicBezTo>
                    <a:pt x="91059" y="0"/>
                    <a:pt x="105156" y="8530"/>
                    <a:pt x="105346" y="38995"/>
                  </a:cubicBezTo>
                  <a:lnTo>
                    <a:pt x="75819" y="38995"/>
                  </a:lnTo>
                  <a:cubicBezTo>
                    <a:pt x="75438" y="26153"/>
                    <a:pt x="69152" y="22966"/>
                    <a:pt x="54197" y="22966"/>
                  </a:cubicBezTo>
                  <a:cubicBezTo>
                    <a:pt x="36100" y="22966"/>
                    <a:pt x="30766" y="26247"/>
                    <a:pt x="30766" y="53618"/>
                  </a:cubicBezTo>
                  <a:cubicBezTo>
                    <a:pt x="30766" y="80990"/>
                    <a:pt x="36100" y="84271"/>
                    <a:pt x="54197" y="8427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0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" name="Google Shape;458;g2b8c484956b_2_356"/>
            <p:cNvSpPr/>
            <p:nvPr/>
          </p:nvSpPr>
          <p:spPr>
            <a:xfrm>
              <a:off x="1140964" y="6487106"/>
              <a:ext cx="54079" cy="90460"/>
            </a:xfrm>
            <a:custGeom>
              <a:avLst/>
              <a:gdLst/>
              <a:ahLst/>
              <a:cxnLst/>
              <a:rect l="l" t="t" r="r" b="b"/>
              <a:pathLst>
                <a:path w="63436" h="106111" extrusionOk="0">
                  <a:moveTo>
                    <a:pt x="63436" y="27090"/>
                  </a:moveTo>
                  <a:cubicBezTo>
                    <a:pt x="63436" y="27090"/>
                    <a:pt x="56007" y="27090"/>
                    <a:pt x="55054" y="27090"/>
                  </a:cubicBezTo>
                  <a:cubicBezTo>
                    <a:pt x="38386" y="27090"/>
                    <a:pt x="30385" y="36652"/>
                    <a:pt x="30385" y="57368"/>
                  </a:cubicBezTo>
                  <a:lnTo>
                    <a:pt x="30385" y="106112"/>
                  </a:lnTo>
                  <a:lnTo>
                    <a:pt x="0" y="106112"/>
                  </a:lnTo>
                  <a:lnTo>
                    <a:pt x="0" y="1875"/>
                  </a:lnTo>
                  <a:lnTo>
                    <a:pt x="30385" y="1875"/>
                  </a:lnTo>
                  <a:lnTo>
                    <a:pt x="30385" y="17435"/>
                  </a:lnTo>
                  <a:cubicBezTo>
                    <a:pt x="37719" y="5624"/>
                    <a:pt x="47149" y="187"/>
                    <a:pt x="59817" y="0"/>
                  </a:cubicBezTo>
                  <a:lnTo>
                    <a:pt x="63436" y="0"/>
                  </a:lnTo>
                  <a:lnTo>
                    <a:pt x="63436" y="2709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0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g2b8c484956b_2_356"/>
            <p:cNvSpPr/>
            <p:nvPr/>
          </p:nvSpPr>
          <p:spPr>
            <a:xfrm>
              <a:off x="1378293" y="6464789"/>
              <a:ext cx="90538" cy="112755"/>
            </a:xfrm>
            <a:custGeom>
              <a:avLst/>
              <a:gdLst/>
              <a:ahLst/>
              <a:cxnLst/>
              <a:rect l="l" t="t" r="r" b="b"/>
              <a:pathLst>
                <a:path w="106203" h="132264" extrusionOk="0">
                  <a:moveTo>
                    <a:pt x="95" y="18091"/>
                  </a:moveTo>
                  <a:lnTo>
                    <a:pt x="95" y="0"/>
                  </a:lnTo>
                  <a:lnTo>
                    <a:pt x="57436" y="0"/>
                  </a:lnTo>
                  <a:lnTo>
                    <a:pt x="57436" y="18091"/>
                  </a:lnTo>
                  <a:cubicBezTo>
                    <a:pt x="51054" y="19779"/>
                    <a:pt x="45815" y="25216"/>
                    <a:pt x="45815" y="32996"/>
                  </a:cubicBezTo>
                  <a:lnTo>
                    <a:pt x="45815" y="108267"/>
                  </a:lnTo>
                  <a:lnTo>
                    <a:pt x="67627" y="108267"/>
                  </a:lnTo>
                  <a:cubicBezTo>
                    <a:pt x="78677" y="108267"/>
                    <a:pt x="88106" y="101612"/>
                    <a:pt x="92107" y="92238"/>
                  </a:cubicBezTo>
                  <a:lnTo>
                    <a:pt x="106204" y="92238"/>
                  </a:lnTo>
                  <a:cubicBezTo>
                    <a:pt x="106204" y="92238"/>
                    <a:pt x="106204" y="132264"/>
                    <a:pt x="106204" y="132264"/>
                  </a:cubicBezTo>
                  <a:lnTo>
                    <a:pt x="0" y="132264"/>
                  </a:lnTo>
                  <a:lnTo>
                    <a:pt x="0" y="108924"/>
                  </a:lnTo>
                  <a:cubicBezTo>
                    <a:pt x="6668" y="107330"/>
                    <a:pt x="11621" y="101143"/>
                    <a:pt x="11621" y="94301"/>
                  </a:cubicBezTo>
                  <a:lnTo>
                    <a:pt x="11621" y="33558"/>
                  </a:lnTo>
                  <a:cubicBezTo>
                    <a:pt x="11621" y="24934"/>
                    <a:pt x="6191" y="19779"/>
                    <a:pt x="0" y="1818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0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460;g2b8c484956b_2_356"/>
            <p:cNvSpPr/>
            <p:nvPr/>
          </p:nvSpPr>
          <p:spPr>
            <a:xfrm>
              <a:off x="1316197" y="6400800"/>
              <a:ext cx="231583" cy="227908"/>
            </a:xfrm>
            <a:custGeom>
              <a:avLst/>
              <a:gdLst/>
              <a:ahLst/>
              <a:cxnLst/>
              <a:rect l="l" t="t" r="r" b="b"/>
              <a:pathLst>
                <a:path w="271652" h="267341" extrusionOk="0">
                  <a:moveTo>
                    <a:pt x="28194" y="133671"/>
                  </a:moveTo>
                  <a:cubicBezTo>
                    <a:pt x="28194" y="192163"/>
                    <a:pt x="76391" y="239595"/>
                    <a:pt x="135827" y="239595"/>
                  </a:cubicBezTo>
                  <a:cubicBezTo>
                    <a:pt x="195263" y="239595"/>
                    <a:pt x="243459" y="192163"/>
                    <a:pt x="243459" y="133671"/>
                  </a:cubicBezTo>
                  <a:cubicBezTo>
                    <a:pt x="243459" y="75178"/>
                    <a:pt x="195263" y="27746"/>
                    <a:pt x="135827" y="27746"/>
                  </a:cubicBezTo>
                  <a:cubicBezTo>
                    <a:pt x="76391" y="27746"/>
                    <a:pt x="28194" y="75178"/>
                    <a:pt x="28194" y="133671"/>
                  </a:cubicBezTo>
                  <a:close/>
                  <a:moveTo>
                    <a:pt x="0" y="133671"/>
                  </a:moveTo>
                  <a:cubicBezTo>
                    <a:pt x="0" y="59899"/>
                    <a:pt x="60770" y="0"/>
                    <a:pt x="135827" y="0"/>
                  </a:cubicBezTo>
                  <a:cubicBezTo>
                    <a:pt x="210884" y="0"/>
                    <a:pt x="271653" y="59805"/>
                    <a:pt x="271653" y="133671"/>
                  </a:cubicBezTo>
                  <a:cubicBezTo>
                    <a:pt x="271653" y="207536"/>
                    <a:pt x="210884" y="267341"/>
                    <a:pt x="135827" y="267341"/>
                  </a:cubicBezTo>
                  <a:cubicBezTo>
                    <a:pt x="60770" y="267341"/>
                    <a:pt x="0" y="207536"/>
                    <a:pt x="0" y="13367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0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461;g2b8c484956b_2_356"/>
            <p:cNvSpPr/>
            <p:nvPr/>
          </p:nvSpPr>
          <p:spPr>
            <a:xfrm>
              <a:off x="1405684" y="6443433"/>
              <a:ext cx="101338" cy="115232"/>
            </a:xfrm>
            <a:custGeom>
              <a:avLst/>
              <a:gdLst/>
              <a:ahLst/>
              <a:cxnLst/>
              <a:rect l="l" t="t" r="r" b="b"/>
              <a:pathLst>
                <a:path w="118871" h="135170" extrusionOk="0">
                  <a:moveTo>
                    <a:pt x="0" y="14061"/>
                  </a:moveTo>
                  <a:cubicBezTo>
                    <a:pt x="12383" y="5156"/>
                    <a:pt x="27527" y="0"/>
                    <a:pt x="44006" y="0"/>
                  </a:cubicBezTo>
                  <a:cubicBezTo>
                    <a:pt x="85344" y="0"/>
                    <a:pt x="118872" y="32996"/>
                    <a:pt x="118872" y="73678"/>
                  </a:cubicBezTo>
                  <a:cubicBezTo>
                    <a:pt x="118872" y="99362"/>
                    <a:pt x="105537" y="121953"/>
                    <a:pt x="85249" y="135170"/>
                  </a:cubicBezTo>
                  <a:lnTo>
                    <a:pt x="85249" y="106299"/>
                  </a:lnTo>
                  <a:lnTo>
                    <a:pt x="52864" y="106299"/>
                  </a:lnTo>
                  <a:cubicBezTo>
                    <a:pt x="52864" y="106299"/>
                    <a:pt x="49435" y="122516"/>
                    <a:pt x="35623" y="122516"/>
                  </a:cubicBezTo>
                  <a:lnTo>
                    <a:pt x="24860" y="122516"/>
                  </a:lnTo>
                  <a:lnTo>
                    <a:pt x="24860" y="61867"/>
                  </a:lnTo>
                  <a:cubicBezTo>
                    <a:pt x="24860" y="55587"/>
                    <a:pt x="30099" y="50525"/>
                    <a:pt x="36481" y="50244"/>
                  </a:cubicBezTo>
                  <a:lnTo>
                    <a:pt x="36481" y="14248"/>
                  </a:lnTo>
                  <a:cubicBezTo>
                    <a:pt x="36481" y="14248"/>
                    <a:pt x="0" y="14248"/>
                    <a:pt x="0" y="1424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0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2" name="Google Shape;462;g2b8c484956b_2_356"/>
          <p:cNvSpPr/>
          <p:nvPr/>
        </p:nvSpPr>
        <p:spPr>
          <a:xfrm>
            <a:off x="118969" y="181162"/>
            <a:ext cx="1935900" cy="1935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g2b8c484956b_2_356"/>
          <p:cNvSpPr/>
          <p:nvPr/>
        </p:nvSpPr>
        <p:spPr>
          <a:xfrm>
            <a:off x="275471" y="232631"/>
            <a:ext cx="1738200" cy="1738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2b8c484956b_2_420"/>
          <p:cNvSpPr/>
          <p:nvPr/>
        </p:nvSpPr>
        <p:spPr>
          <a:xfrm>
            <a:off x="567000" y="0"/>
            <a:ext cx="14256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6" name="Google Shape;466;g2b8c484956b_2_420"/>
          <p:cNvGrpSpPr/>
          <p:nvPr/>
        </p:nvGrpSpPr>
        <p:grpSpPr>
          <a:xfrm>
            <a:off x="8087165" y="4818357"/>
            <a:ext cx="777591" cy="159239"/>
            <a:chOff x="10512000" y="6335872"/>
            <a:chExt cx="1386327" cy="283899"/>
          </a:xfrm>
        </p:grpSpPr>
        <p:sp>
          <p:nvSpPr>
            <p:cNvPr id="467" name="Google Shape;467;g2b8c484956b_2_420"/>
            <p:cNvSpPr/>
            <p:nvPr/>
          </p:nvSpPr>
          <p:spPr>
            <a:xfrm>
              <a:off x="10748927" y="6336000"/>
              <a:ext cx="183841" cy="179015"/>
            </a:xfrm>
            <a:custGeom>
              <a:avLst/>
              <a:gdLst/>
              <a:ahLst/>
              <a:cxnLst/>
              <a:rect l="l" t="t" r="r" b="b"/>
              <a:pathLst>
                <a:path w="183841" h="179015" extrusionOk="0">
                  <a:moveTo>
                    <a:pt x="183841" y="171105"/>
                  </a:moveTo>
                  <a:cubicBezTo>
                    <a:pt x="151545" y="178505"/>
                    <a:pt x="127486" y="179016"/>
                    <a:pt x="109834" y="179016"/>
                  </a:cubicBezTo>
                  <a:cubicBezTo>
                    <a:pt x="58840" y="179016"/>
                    <a:pt x="0" y="155666"/>
                    <a:pt x="0" y="90210"/>
                  </a:cubicBezTo>
                  <a:cubicBezTo>
                    <a:pt x="0" y="24753"/>
                    <a:pt x="50733" y="0"/>
                    <a:pt x="120817" y="0"/>
                  </a:cubicBezTo>
                  <a:cubicBezTo>
                    <a:pt x="133370" y="0"/>
                    <a:pt x="160044" y="1276"/>
                    <a:pt x="178611" y="7656"/>
                  </a:cubicBezTo>
                  <a:lnTo>
                    <a:pt x="174558" y="45296"/>
                  </a:lnTo>
                  <a:cubicBezTo>
                    <a:pt x="158736" y="36875"/>
                    <a:pt x="140038" y="34195"/>
                    <a:pt x="128009" y="34195"/>
                  </a:cubicBezTo>
                  <a:cubicBezTo>
                    <a:pt x="86690" y="34195"/>
                    <a:pt x="52694" y="49762"/>
                    <a:pt x="52694" y="90210"/>
                  </a:cubicBezTo>
                  <a:cubicBezTo>
                    <a:pt x="52694" y="124150"/>
                    <a:pt x="79237" y="144693"/>
                    <a:pt x="116502" y="144693"/>
                  </a:cubicBezTo>
                  <a:cubicBezTo>
                    <a:pt x="123302" y="144693"/>
                    <a:pt x="129970" y="143672"/>
                    <a:pt x="134547" y="141758"/>
                  </a:cubicBezTo>
                  <a:lnTo>
                    <a:pt x="134547" y="107563"/>
                  </a:lnTo>
                  <a:lnTo>
                    <a:pt x="104735" y="107563"/>
                  </a:lnTo>
                  <a:lnTo>
                    <a:pt x="104735" y="74898"/>
                  </a:lnTo>
                  <a:lnTo>
                    <a:pt x="183841" y="74898"/>
                  </a:lnTo>
                  <a:lnTo>
                    <a:pt x="183841" y="171105"/>
                  </a:lnTo>
                  <a:close/>
                </a:path>
              </a:pathLst>
            </a:custGeom>
            <a:solidFill>
              <a:srgbClr val="006EB7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468;g2b8c484956b_2_420"/>
            <p:cNvSpPr/>
            <p:nvPr/>
          </p:nvSpPr>
          <p:spPr>
            <a:xfrm>
              <a:off x="10952251" y="6338934"/>
              <a:ext cx="208684" cy="173018"/>
            </a:xfrm>
            <a:custGeom>
              <a:avLst/>
              <a:gdLst/>
              <a:ahLst/>
              <a:cxnLst/>
              <a:rect l="l" t="t" r="r" b="b"/>
              <a:pathLst>
                <a:path w="208684" h="173018" extrusionOk="0">
                  <a:moveTo>
                    <a:pt x="72569" y="0"/>
                  </a:moveTo>
                  <a:lnTo>
                    <a:pt x="135070" y="0"/>
                  </a:lnTo>
                  <a:lnTo>
                    <a:pt x="208685" y="173019"/>
                  </a:lnTo>
                  <a:lnTo>
                    <a:pt x="152852" y="173019"/>
                  </a:lnTo>
                  <a:lnTo>
                    <a:pt x="138600" y="136016"/>
                  </a:lnTo>
                  <a:lnTo>
                    <a:pt x="66816" y="136016"/>
                  </a:lnTo>
                  <a:lnTo>
                    <a:pt x="51779" y="173019"/>
                  </a:lnTo>
                  <a:lnTo>
                    <a:pt x="0" y="173019"/>
                  </a:lnTo>
                  <a:lnTo>
                    <a:pt x="72569" y="0"/>
                  </a:lnTo>
                  <a:close/>
                  <a:moveTo>
                    <a:pt x="103819" y="35727"/>
                  </a:moveTo>
                  <a:lnTo>
                    <a:pt x="103296" y="35727"/>
                  </a:lnTo>
                  <a:lnTo>
                    <a:pt x="78584" y="103352"/>
                  </a:lnTo>
                  <a:lnTo>
                    <a:pt x="126571" y="103352"/>
                  </a:lnTo>
                  <a:lnTo>
                    <a:pt x="103819" y="35727"/>
                  </a:lnTo>
                  <a:close/>
                </a:path>
              </a:pathLst>
            </a:custGeom>
            <a:solidFill>
              <a:srgbClr val="006EB7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469;g2b8c484956b_2_420"/>
            <p:cNvSpPr/>
            <p:nvPr/>
          </p:nvSpPr>
          <p:spPr>
            <a:xfrm>
              <a:off x="11179502" y="6338934"/>
              <a:ext cx="129839" cy="173018"/>
            </a:xfrm>
            <a:custGeom>
              <a:avLst/>
              <a:gdLst/>
              <a:ahLst/>
              <a:cxnLst/>
              <a:rect l="l" t="t" r="r" b="b"/>
              <a:pathLst>
                <a:path w="129839" h="173018" extrusionOk="0">
                  <a:moveTo>
                    <a:pt x="0" y="0"/>
                  </a:moveTo>
                  <a:lnTo>
                    <a:pt x="50994" y="0"/>
                  </a:lnTo>
                  <a:lnTo>
                    <a:pt x="50994" y="138823"/>
                  </a:lnTo>
                  <a:lnTo>
                    <a:pt x="129839" y="138823"/>
                  </a:lnTo>
                  <a:lnTo>
                    <a:pt x="129839" y="173019"/>
                  </a:lnTo>
                  <a:lnTo>
                    <a:pt x="0" y="1730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EB7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g2b8c484956b_2_420"/>
            <p:cNvSpPr/>
            <p:nvPr/>
          </p:nvSpPr>
          <p:spPr>
            <a:xfrm>
              <a:off x="11329086" y="6338934"/>
              <a:ext cx="137815" cy="172891"/>
            </a:xfrm>
            <a:custGeom>
              <a:avLst/>
              <a:gdLst/>
              <a:ahLst/>
              <a:cxnLst/>
              <a:rect l="l" t="t" r="r" b="b"/>
              <a:pathLst>
                <a:path w="137815" h="172891" extrusionOk="0">
                  <a:moveTo>
                    <a:pt x="0" y="0"/>
                  </a:moveTo>
                  <a:lnTo>
                    <a:pt x="134808" y="0"/>
                  </a:lnTo>
                  <a:lnTo>
                    <a:pt x="134808" y="32664"/>
                  </a:lnTo>
                  <a:lnTo>
                    <a:pt x="50994" y="32664"/>
                  </a:lnTo>
                  <a:lnTo>
                    <a:pt x="50994" y="68391"/>
                  </a:lnTo>
                  <a:lnTo>
                    <a:pt x="130101" y="68391"/>
                  </a:lnTo>
                  <a:lnTo>
                    <a:pt x="130101" y="101055"/>
                  </a:lnTo>
                  <a:lnTo>
                    <a:pt x="50994" y="101055"/>
                  </a:lnTo>
                  <a:lnTo>
                    <a:pt x="50994" y="140227"/>
                  </a:lnTo>
                  <a:lnTo>
                    <a:pt x="137815" y="140227"/>
                  </a:lnTo>
                  <a:lnTo>
                    <a:pt x="137815" y="172891"/>
                  </a:lnTo>
                  <a:lnTo>
                    <a:pt x="0" y="1728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EB7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g2b8c484956b_2_420"/>
            <p:cNvSpPr/>
            <p:nvPr/>
          </p:nvSpPr>
          <p:spPr>
            <a:xfrm>
              <a:off x="11489130" y="6335872"/>
              <a:ext cx="166581" cy="179015"/>
            </a:xfrm>
            <a:custGeom>
              <a:avLst/>
              <a:gdLst/>
              <a:ahLst/>
              <a:cxnLst/>
              <a:rect l="l" t="t" r="r" b="b"/>
              <a:pathLst>
                <a:path w="166581" h="179015" extrusionOk="0">
                  <a:moveTo>
                    <a:pt x="166581" y="172126"/>
                  </a:moveTo>
                  <a:cubicBezTo>
                    <a:pt x="152068" y="175316"/>
                    <a:pt x="135854" y="179016"/>
                    <a:pt x="109834" y="179016"/>
                  </a:cubicBezTo>
                  <a:cubicBezTo>
                    <a:pt x="58840" y="179016"/>
                    <a:pt x="0" y="155666"/>
                    <a:pt x="0" y="90210"/>
                  </a:cubicBezTo>
                  <a:cubicBezTo>
                    <a:pt x="0" y="29985"/>
                    <a:pt x="46549" y="0"/>
                    <a:pt x="109572" y="0"/>
                  </a:cubicBezTo>
                  <a:cubicBezTo>
                    <a:pt x="129055" y="0"/>
                    <a:pt x="147884" y="3955"/>
                    <a:pt x="166320" y="8932"/>
                  </a:cubicBezTo>
                  <a:lnTo>
                    <a:pt x="162267" y="46317"/>
                  </a:lnTo>
                  <a:cubicBezTo>
                    <a:pt x="145791" y="38151"/>
                    <a:pt x="129970" y="34195"/>
                    <a:pt x="112449" y="34195"/>
                  </a:cubicBezTo>
                  <a:cubicBezTo>
                    <a:pt x="76361" y="34195"/>
                    <a:pt x="52694" y="58056"/>
                    <a:pt x="52694" y="90210"/>
                  </a:cubicBezTo>
                  <a:cubicBezTo>
                    <a:pt x="52694" y="124150"/>
                    <a:pt x="79237" y="144693"/>
                    <a:pt x="116502" y="144693"/>
                  </a:cubicBezTo>
                  <a:cubicBezTo>
                    <a:pt x="133239" y="144693"/>
                    <a:pt x="150237" y="140737"/>
                    <a:pt x="164097" y="135761"/>
                  </a:cubicBezTo>
                  <a:lnTo>
                    <a:pt x="166581" y="171998"/>
                  </a:lnTo>
                  <a:close/>
                </a:path>
              </a:pathLst>
            </a:custGeom>
            <a:solidFill>
              <a:srgbClr val="006EB7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472;g2b8c484956b_2_420"/>
            <p:cNvSpPr/>
            <p:nvPr/>
          </p:nvSpPr>
          <p:spPr>
            <a:xfrm>
              <a:off x="10544296" y="6584942"/>
              <a:ext cx="2997" cy="633"/>
            </a:xfrm>
            <a:custGeom>
              <a:avLst/>
              <a:gdLst/>
              <a:ahLst/>
              <a:cxnLst/>
              <a:rect l="l" t="t" r="r" b="b"/>
              <a:pathLst>
                <a:path w="2997" h="633" extrusionOk="0">
                  <a:moveTo>
                    <a:pt x="2615" y="634"/>
                  </a:moveTo>
                  <a:cubicBezTo>
                    <a:pt x="1961" y="378"/>
                    <a:pt x="915" y="251"/>
                    <a:pt x="0" y="123"/>
                  </a:cubicBezTo>
                  <a:cubicBezTo>
                    <a:pt x="2484" y="-132"/>
                    <a:pt x="3661" y="-4"/>
                    <a:pt x="2615" y="634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473;g2b8c484956b_2_420"/>
            <p:cNvSpPr/>
            <p:nvPr/>
          </p:nvSpPr>
          <p:spPr>
            <a:xfrm>
              <a:off x="10512000" y="6582896"/>
              <a:ext cx="32296" cy="3741"/>
            </a:xfrm>
            <a:custGeom>
              <a:avLst/>
              <a:gdLst/>
              <a:ahLst/>
              <a:cxnLst/>
              <a:rect l="l" t="t" r="r" b="b"/>
              <a:pathLst>
                <a:path w="32296" h="3741" extrusionOk="0">
                  <a:moveTo>
                    <a:pt x="0" y="0"/>
                  </a:moveTo>
                  <a:cubicBezTo>
                    <a:pt x="9022" y="0"/>
                    <a:pt x="23274" y="0"/>
                    <a:pt x="32296" y="2169"/>
                  </a:cubicBezTo>
                  <a:cubicBezTo>
                    <a:pt x="24320" y="2807"/>
                    <a:pt x="2746" y="6380"/>
                    <a:pt x="0" y="0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474;g2b8c484956b_2_420"/>
            <p:cNvSpPr/>
            <p:nvPr/>
          </p:nvSpPr>
          <p:spPr>
            <a:xfrm>
              <a:off x="10537235" y="6593368"/>
              <a:ext cx="11244" cy="2415"/>
            </a:xfrm>
            <a:custGeom>
              <a:avLst/>
              <a:gdLst/>
              <a:ahLst/>
              <a:cxnLst/>
              <a:rect l="l" t="t" r="r" b="b"/>
              <a:pathLst>
                <a:path w="11244" h="2415" extrusionOk="0">
                  <a:moveTo>
                    <a:pt x="11245" y="2415"/>
                  </a:moveTo>
                  <a:lnTo>
                    <a:pt x="0" y="501"/>
                  </a:lnTo>
                  <a:cubicBezTo>
                    <a:pt x="6538" y="-1157"/>
                    <a:pt x="5361" y="1777"/>
                    <a:pt x="11245" y="2415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475;g2b8c484956b_2_420"/>
            <p:cNvSpPr/>
            <p:nvPr/>
          </p:nvSpPr>
          <p:spPr>
            <a:xfrm>
              <a:off x="10544427" y="6587489"/>
              <a:ext cx="6537" cy="2424"/>
            </a:xfrm>
            <a:custGeom>
              <a:avLst/>
              <a:gdLst/>
              <a:ahLst/>
              <a:cxnLst/>
              <a:rect l="l" t="t" r="r" b="b"/>
              <a:pathLst>
                <a:path w="6537" h="2424" extrusionOk="0">
                  <a:moveTo>
                    <a:pt x="0" y="2424"/>
                  </a:moveTo>
                  <a:lnTo>
                    <a:pt x="654" y="0"/>
                  </a:lnTo>
                  <a:lnTo>
                    <a:pt x="6538" y="2297"/>
                  </a:lnTo>
                  <a:lnTo>
                    <a:pt x="0" y="2424"/>
                  </a:ln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g2b8c484956b_2_420"/>
            <p:cNvSpPr/>
            <p:nvPr/>
          </p:nvSpPr>
          <p:spPr>
            <a:xfrm>
              <a:off x="11116427" y="6563374"/>
              <a:ext cx="1489" cy="3445"/>
            </a:xfrm>
            <a:custGeom>
              <a:avLst/>
              <a:gdLst/>
              <a:ahLst/>
              <a:cxnLst/>
              <a:rect l="l" t="t" r="r" b="b"/>
              <a:pathLst>
                <a:path w="1489" h="3445" extrusionOk="0">
                  <a:moveTo>
                    <a:pt x="1490" y="3445"/>
                  </a:moveTo>
                  <a:cubicBezTo>
                    <a:pt x="313" y="2424"/>
                    <a:pt x="-341" y="1404"/>
                    <a:pt x="182" y="0"/>
                  </a:cubicBezTo>
                  <a:lnTo>
                    <a:pt x="1490" y="3445"/>
                  </a:ln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g2b8c484956b_2_420"/>
            <p:cNvSpPr/>
            <p:nvPr/>
          </p:nvSpPr>
          <p:spPr>
            <a:xfrm>
              <a:off x="11143937" y="6577282"/>
              <a:ext cx="5360" cy="682"/>
            </a:xfrm>
            <a:custGeom>
              <a:avLst/>
              <a:gdLst/>
              <a:ahLst/>
              <a:cxnLst/>
              <a:rect l="l" t="t" r="r" b="b"/>
              <a:pathLst>
                <a:path w="5360" h="682" extrusionOk="0">
                  <a:moveTo>
                    <a:pt x="0" y="0"/>
                  </a:moveTo>
                  <a:cubicBezTo>
                    <a:pt x="2354" y="383"/>
                    <a:pt x="3923" y="510"/>
                    <a:pt x="5361" y="638"/>
                  </a:cubicBezTo>
                  <a:cubicBezTo>
                    <a:pt x="3792" y="766"/>
                    <a:pt x="2354" y="638"/>
                    <a:pt x="0" y="0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g2b8c484956b_2_420"/>
            <p:cNvSpPr/>
            <p:nvPr/>
          </p:nvSpPr>
          <p:spPr>
            <a:xfrm>
              <a:off x="11094381" y="6567457"/>
              <a:ext cx="4576" cy="430"/>
            </a:xfrm>
            <a:custGeom>
              <a:avLst/>
              <a:gdLst/>
              <a:ahLst/>
              <a:cxnLst/>
              <a:rect l="l" t="t" r="r" b="b"/>
              <a:pathLst>
                <a:path w="4576" h="430" extrusionOk="0">
                  <a:moveTo>
                    <a:pt x="0" y="383"/>
                  </a:moveTo>
                  <a:lnTo>
                    <a:pt x="4576" y="0"/>
                  </a:lnTo>
                  <a:cubicBezTo>
                    <a:pt x="3138" y="383"/>
                    <a:pt x="1438" y="510"/>
                    <a:pt x="0" y="383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479;g2b8c484956b_2_420"/>
            <p:cNvSpPr/>
            <p:nvPr/>
          </p:nvSpPr>
          <p:spPr>
            <a:xfrm>
              <a:off x="10794430" y="6571972"/>
              <a:ext cx="11506" cy="4671"/>
            </a:xfrm>
            <a:custGeom>
              <a:avLst/>
              <a:gdLst/>
              <a:ahLst/>
              <a:cxnLst/>
              <a:rect l="l" t="t" r="r" b="b"/>
              <a:pathLst>
                <a:path w="11506" h="4671" extrusionOk="0">
                  <a:moveTo>
                    <a:pt x="11506" y="4672"/>
                  </a:moveTo>
                  <a:cubicBezTo>
                    <a:pt x="7191" y="3013"/>
                    <a:pt x="3138" y="1482"/>
                    <a:pt x="0" y="461"/>
                  </a:cubicBezTo>
                  <a:cubicBezTo>
                    <a:pt x="8368" y="-1325"/>
                    <a:pt x="9022" y="2503"/>
                    <a:pt x="11506" y="4672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g2b8c484956b_2_420"/>
            <p:cNvSpPr/>
            <p:nvPr/>
          </p:nvSpPr>
          <p:spPr>
            <a:xfrm>
              <a:off x="11263447" y="6609180"/>
              <a:ext cx="2046" cy="1913"/>
            </a:xfrm>
            <a:custGeom>
              <a:avLst/>
              <a:gdLst/>
              <a:ahLst/>
              <a:cxnLst/>
              <a:rect l="l" t="t" r="r" b="b"/>
              <a:pathLst>
                <a:path w="2046" h="1913" extrusionOk="0">
                  <a:moveTo>
                    <a:pt x="0" y="1914"/>
                  </a:moveTo>
                  <a:lnTo>
                    <a:pt x="1046" y="0"/>
                  </a:lnTo>
                  <a:cubicBezTo>
                    <a:pt x="2223" y="893"/>
                    <a:pt x="2877" y="1659"/>
                    <a:pt x="0" y="1914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g2b8c484956b_2_420"/>
            <p:cNvSpPr/>
            <p:nvPr/>
          </p:nvSpPr>
          <p:spPr>
            <a:xfrm>
              <a:off x="11150213" y="6605991"/>
              <a:ext cx="1961" cy="2551"/>
            </a:xfrm>
            <a:custGeom>
              <a:avLst/>
              <a:gdLst/>
              <a:ahLst/>
              <a:cxnLst/>
              <a:rect l="l" t="t" r="r" b="b"/>
              <a:pathLst>
                <a:path w="1961" h="2551" extrusionOk="0">
                  <a:moveTo>
                    <a:pt x="0" y="2424"/>
                  </a:moveTo>
                  <a:cubicBezTo>
                    <a:pt x="0" y="1404"/>
                    <a:pt x="131" y="510"/>
                    <a:pt x="654" y="0"/>
                  </a:cubicBezTo>
                  <a:cubicBezTo>
                    <a:pt x="1177" y="128"/>
                    <a:pt x="1569" y="255"/>
                    <a:pt x="1961" y="510"/>
                  </a:cubicBezTo>
                  <a:lnTo>
                    <a:pt x="0" y="2552"/>
                  </a:ln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482;g2b8c484956b_2_420"/>
            <p:cNvSpPr/>
            <p:nvPr/>
          </p:nvSpPr>
          <p:spPr>
            <a:xfrm>
              <a:off x="11072022" y="6570499"/>
              <a:ext cx="4053" cy="1296"/>
            </a:xfrm>
            <a:custGeom>
              <a:avLst/>
              <a:gdLst/>
              <a:ahLst/>
              <a:cxnLst/>
              <a:rect l="l" t="t" r="r" b="b"/>
              <a:pathLst>
                <a:path w="4053" h="1296" extrusionOk="0">
                  <a:moveTo>
                    <a:pt x="4053" y="1041"/>
                  </a:moveTo>
                  <a:lnTo>
                    <a:pt x="3792" y="1296"/>
                  </a:lnTo>
                  <a:lnTo>
                    <a:pt x="0" y="148"/>
                  </a:lnTo>
                  <a:cubicBezTo>
                    <a:pt x="1961" y="-235"/>
                    <a:pt x="3269" y="148"/>
                    <a:pt x="4053" y="1041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Google Shape;483;g2b8c484956b_2_420"/>
            <p:cNvSpPr/>
            <p:nvPr/>
          </p:nvSpPr>
          <p:spPr>
            <a:xfrm>
              <a:off x="11299829" y="6613646"/>
              <a:ext cx="4674" cy="4083"/>
            </a:xfrm>
            <a:custGeom>
              <a:avLst/>
              <a:gdLst/>
              <a:ahLst/>
              <a:cxnLst/>
              <a:rect l="l" t="t" r="r" b="b"/>
              <a:pathLst>
                <a:path w="4674" h="4083" extrusionOk="0">
                  <a:moveTo>
                    <a:pt x="98" y="0"/>
                  </a:moveTo>
                  <a:cubicBezTo>
                    <a:pt x="1667" y="1021"/>
                    <a:pt x="3236" y="2297"/>
                    <a:pt x="4675" y="4083"/>
                  </a:cubicBezTo>
                  <a:cubicBezTo>
                    <a:pt x="1144" y="3190"/>
                    <a:pt x="-425" y="1404"/>
                    <a:pt x="98" y="0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484;g2b8c484956b_2_420"/>
            <p:cNvSpPr/>
            <p:nvPr/>
          </p:nvSpPr>
          <p:spPr>
            <a:xfrm>
              <a:off x="11149298" y="6577920"/>
              <a:ext cx="784" cy="127"/>
            </a:xfrm>
            <a:custGeom>
              <a:avLst/>
              <a:gdLst/>
              <a:ahLst/>
              <a:cxnLst/>
              <a:rect l="l" t="t" r="r" b="b"/>
              <a:pathLst>
                <a:path w="784" h="127" extrusionOk="0">
                  <a:moveTo>
                    <a:pt x="654" y="0"/>
                  </a:moveTo>
                  <a:lnTo>
                    <a:pt x="784" y="128"/>
                  </a:lnTo>
                  <a:lnTo>
                    <a:pt x="0" y="0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485;g2b8c484956b_2_420"/>
            <p:cNvSpPr/>
            <p:nvPr/>
          </p:nvSpPr>
          <p:spPr>
            <a:xfrm>
              <a:off x="11112687" y="6606373"/>
              <a:ext cx="5883" cy="1040"/>
            </a:xfrm>
            <a:custGeom>
              <a:avLst/>
              <a:gdLst/>
              <a:ahLst/>
              <a:cxnLst/>
              <a:rect l="l" t="t" r="r" b="b"/>
              <a:pathLst>
                <a:path w="5883" h="1040" extrusionOk="0">
                  <a:moveTo>
                    <a:pt x="0" y="0"/>
                  </a:moveTo>
                  <a:lnTo>
                    <a:pt x="5884" y="893"/>
                  </a:lnTo>
                  <a:cubicBezTo>
                    <a:pt x="3400" y="1276"/>
                    <a:pt x="1308" y="893"/>
                    <a:pt x="0" y="0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486;g2b8c484956b_2_420"/>
            <p:cNvSpPr/>
            <p:nvPr/>
          </p:nvSpPr>
          <p:spPr>
            <a:xfrm>
              <a:off x="10805936" y="6576644"/>
              <a:ext cx="3661" cy="1403"/>
            </a:xfrm>
            <a:custGeom>
              <a:avLst/>
              <a:gdLst/>
              <a:ahLst/>
              <a:cxnLst/>
              <a:rect l="l" t="t" r="r" b="b"/>
              <a:pathLst>
                <a:path w="3661" h="1403" extrusionOk="0">
                  <a:moveTo>
                    <a:pt x="0" y="0"/>
                  </a:moveTo>
                  <a:lnTo>
                    <a:pt x="3661" y="1404"/>
                  </a:lnTo>
                  <a:cubicBezTo>
                    <a:pt x="1961" y="1404"/>
                    <a:pt x="915" y="766"/>
                    <a:pt x="0" y="0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g2b8c484956b_2_420"/>
            <p:cNvSpPr/>
            <p:nvPr/>
          </p:nvSpPr>
          <p:spPr>
            <a:xfrm>
              <a:off x="10577115" y="6581365"/>
              <a:ext cx="5230" cy="2679"/>
            </a:xfrm>
            <a:custGeom>
              <a:avLst/>
              <a:gdLst/>
              <a:ahLst/>
              <a:cxnLst/>
              <a:rect l="l" t="t" r="r" b="b"/>
              <a:pathLst>
                <a:path w="5230" h="2679" extrusionOk="0">
                  <a:moveTo>
                    <a:pt x="0" y="0"/>
                  </a:moveTo>
                  <a:cubicBezTo>
                    <a:pt x="3661" y="0"/>
                    <a:pt x="4446" y="1276"/>
                    <a:pt x="5230" y="2680"/>
                  </a:cubicBezTo>
                  <a:cubicBezTo>
                    <a:pt x="3269" y="2042"/>
                    <a:pt x="1438" y="1276"/>
                    <a:pt x="0" y="0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g2b8c484956b_2_420"/>
            <p:cNvSpPr/>
            <p:nvPr/>
          </p:nvSpPr>
          <p:spPr>
            <a:xfrm>
              <a:off x="11889108" y="6573199"/>
              <a:ext cx="1438" cy="12759"/>
            </a:xfrm>
            <a:custGeom>
              <a:avLst/>
              <a:gdLst/>
              <a:ahLst/>
              <a:cxnLst/>
              <a:rect l="l" t="t" r="r" b="b"/>
              <a:pathLst>
                <a:path w="1438" h="12759" extrusionOk="0">
                  <a:moveTo>
                    <a:pt x="0" y="0"/>
                  </a:moveTo>
                  <a:lnTo>
                    <a:pt x="1438" y="0"/>
                  </a:lnTo>
                  <a:cubicBezTo>
                    <a:pt x="1438" y="0"/>
                    <a:pt x="392" y="0"/>
                    <a:pt x="0" y="0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489;g2b8c484956b_2_420"/>
            <p:cNvSpPr/>
            <p:nvPr/>
          </p:nvSpPr>
          <p:spPr>
            <a:xfrm>
              <a:off x="11748285" y="6566544"/>
              <a:ext cx="1830" cy="1678"/>
            </a:xfrm>
            <a:custGeom>
              <a:avLst/>
              <a:gdLst/>
              <a:ahLst/>
              <a:cxnLst/>
              <a:rect l="l" t="t" r="r" b="b"/>
              <a:pathLst>
                <a:path w="1830" h="1678" extrusionOk="0">
                  <a:moveTo>
                    <a:pt x="1831" y="1678"/>
                  </a:moveTo>
                  <a:cubicBezTo>
                    <a:pt x="1177" y="1295"/>
                    <a:pt x="523" y="785"/>
                    <a:pt x="0" y="147"/>
                  </a:cubicBezTo>
                  <a:cubicBezTo>
                    <a:pt x="1177" y="-363"/>
                    <a:pt x="1831" y="530"/>
                    <a:pt x="1831" y="1678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g2b8c484956b_2_420"/>
            <p:cNvSpPr/>
            <p:nvPr/>
          </p:nvSpPr>
          <p:spPr>
            <a:xfrm>
              <a:off x="10564301" y="6550487"/>
              <a:ext cx="1334026" cy="69284"/>
            </a:xfrm>
            <a:custGeom>
              <a:avLst/>
              <a:gdLst/>
              <a:ahLst/>
              <a:cxnLst/>
              <a:rect l="l" t="t" r="r" b="b"/>
              <a:pathLst>
                <a:path w="1334026" h="69284" extrusionOk="0">
                  <a:moveTo>
                    <a:pt x="1057806" y="62904"/>
                  </a:moveTo>
                  <a:cubicBezTo>
                    <a:pt x="1066828" y="60225"/>
                    <a:pt x="1076242" y="65711"/>
                    <a:pt x="1084218" y="65967"/>
                  </a:cubicBezTo>
                  <a:lnTo>
                    <a:pt x="1081472" y="63670"/>
                  </a:lnTo>
                  <a:lnTo>
                    <a:pt x="1089448" y="65584"/>
                  </a:lnTo>
                  <a:lnTo>
                    <a:pt x="1089448" y="62266"/>
                  </a:lnTo>
                  <a:cubicBezTo>
                    <a:pt x="1102524" y="63798"/>
                    <a:pt x="1118868" y="60352"/>
                    <a:pt x="1123706" y="65584"/>
                  </a:cubicBezTo>
                  <a:lnTo>
                    <a:pt x="1122137" y="60352"/>
                  </a:lnTo>
                  <a:lnTo>
                    <a:pt x="1136128" y="64563"/>
                  </a:lnTo>
                  <a:lnTo>
                    <a:pt x="1128152" y="60990"/>
                  </a:lnTo>
                  <a:cubicBezTo>
                    <a:pt x="1143842" y="59842"/>
                    <a:pt x="1167640" y="64053"/>
                    <a:pt x="1171039" y="63925"/>
                  </a:cubicBezTo>
                  <a:lnTo>
                    <a:pt x="1169601" y="62011"/>
                  </a:lnTo>
                  <a:cubicBezTo>
                    <a:pt x="1172216" y="60990"/>
                    <a:pt x="1174177" y="62266"/>
                    <a:pt x="1176923" y="62904"/>
                  </a:cubicBezTo>
                  <a:lnTo>
                    <a:pt x="1174831" y="59970"/>
                  </a:lnTo>
                  <a:cubicBezTo>
                    <a:pt x="1198498" y="60735"/>
                    <a:pt x="1204905" y="54100"/>
                    <a:pt x="1231317" y="57163"/>
                  </a:cubicBezTo>
                  <a:cubicBezTo>
                    <a:pt x="1238509" y="56397"/>
                    <a:pt x="1227395" y="56269"/>
                    <a:pt x="1227264" y="54483"/>
                  </a:cubicBezTo>
                  <a:cubicBezTo>
                    <a:pt x="1231187" y="52186"/>
                    <a:pt x="1240470" y="54483"/>
                    <a:pt x="1242431" y="55631"/>
                  </a:cubicBezTo>
                  <a:cubicBezTo>
                    <a:pt x="1240339" y="51038"/>
                    <a:pt x="1229225" y="52442"/>
                    <a:pt x="1237724" y="48741"/>
                  </a:cubicBezTo>
                  <a:cubicBezTo>
                    <a:pt x="1243739" y="51038"/>
                    <a:pt x="1233671" y="44531"/>
                    <a:pt x="1244262" y="45424"/>
                  </a:cubicBezTo>
                  <a:lnTo>
                    <a:pt x="1248446" y="51293"/>
                  </a:lnTo>
                  <a:cubicBezTo>
                    <a:pt x="1254330" y="50272"/>
                    <a:pt x="1249623" y="46700"/>
                    <a:pt x="1258906" y="47210"/>
                  </a:cubicBezTo>
                  <a:cubicBezTo>
                    <a:pt x="1269498" y="49762"/>
                    <a:pt x="1245962" y="53973"/>
                    <a:pt x="1262960" y="54738"/>
                  </a:cubicBezTo>
                  <a:cubicBezTo>
                    <a:pt x="1271459" y="54355"/>
                    <a:pt x="1281004" y="41086"/>
                    <a:pt x="1297610" y="44275"/>
                  </a:cubicBezTo>
                  <a:cubicBezTo>
                    <a:pt x="1311862" y="41213"/>
                    <a:pt x="1290026" y="35089"/>
                    <a:pt x="1309901" y="36620"/>
                  </a:cubicBezTo>
                  <a:lnTo>
                    <a:pt x="1297218" y="32792"/>
                  </a:lnTo>
                  <a:cubicBezTo>
                    <a:pt x="1300486" y="31133"/>
                    <a:pt x="1298394" y="28199"/>
                    <a:pt x="1307024" y="29474"/>
                  </a:cubicBezTo>
                  <a:cubicBezTo>
                    <a:pt x="1309770" y="31771"/>
                    <a:pt x="1315000" y="34706"/>
                    <a:pt x="1319707" y="34961"/>
                  </a:cubicBezTo>
                  <a:cubicBezTo>
                    <a:pt x="1301140" y="30495"/>
                    <a:pt x="1335921" y="28199"/>
                    <a:pt x="1318661" y="22457"/>
                  </a:cubicBezTo>
                  <a:lnTo>
                    <a:pt x="1325068" y="22712"/>
                  </a:lnTo>
                  <a:cubicBezTo>
                    <a:pt x="1324284" y="22457"/>
                    <a:pt x="1324022" y="21946"/>
                    <a:pt x="1324545" y="21436"/>
                  </a:cubicBezTo>
                  <a:lnTo>
                    <a:pt x="1333044" y="21053"/>
                  </a:lnTo>
                  <a:cubicBezTo>
                    <a:pt x="1327814" y="19777"/>
                    <a:pt x="1315262" y="19267"/>
                    <a:pt x="1321015" y="14801"/>
                  </a:cubicBezTo>
                  <a:lnTo>
                    <a:pt x="1333437" y="13653"/>
                  </a:lnTo>
                  <a:cubicBezTo>
                    <a:pt x="1330168" y="10335"/>
                    <a:pt x="1334613" y="9059"/>
                    <a:pt x="1333960" y="6380"/>
                  </a:cubicBezTo>
                  <a:lnTo>
                    <a:pt x="1297479" y="0"/>
                  </a:lnTo>
                  <a:cubicBezTo>
                    <a:pt x="1298917" y="2042"/>
                    <a:pt x="1304148" y="3190"/>
                    <a:pt x="1302186" y="5231"/>
                  </a:cubicBezTo>
                  <a:cubicBezTo>
                    <a:pt x="1292510" y="7018"/>
                    <a:pt x="1294210" y="1659"/>
                    <a:pt x="1285057" y="4338"/>
                  </a:cubicBezTo>
                  <a:lnTo>
                    <a:pt x="1289111" y="6890"/>
                  </a:lnTo>
                  <a:cubicBezTo>
                    <a:pt x="1288326" y="5869"/>
                    <a:pt x="1287150" y="5614"/>
                    <a:pt x="1289111" y="5231"/>
                  </a:cubicBezTo>
                  <a:cubicBezTo>
                    <a:pt x="1292249" y="3573"/>
                    <a:pt x="1293687" y="5487"/>
                    <a:pt x="1293687" y="7145"/>
                  </a:cubicBezTo>
                  <a:cubicBezTo>
                    <a:pt x="1290549" y="10463"/>
                    <a:pt x="1281266" y="8294"/>
                    <a:pt x="1278520" y="5869"/>
                  </a:cubicBezTo>
                  <a:cubicBezTo>
                    <a:pt x="1266621" y="6252"/>
                    <a:pt x="1276035" y="11866"/>
                    <a:pt x="1273420" y="12887"/>
                  </a:cubicBezTo>
                  <a:cubicBezTo>
                    <a:pt x="1267275" y="7273"/>
                    <a:pt x="1253676" y="13015"/>
                    <a:pt x="1246354" y="10463"/>
                  </a:cubicBezTo>
                  <a:lnTo>
                    <a:pt x="1251061" y="14035"/>
                  </a:lnTo>
                  <a:cubicBezTo>
                    <a:pt x="1242039" y="18374"/>
                    <a:pt x="1233932" y="14801"/>
                    <a:pt x="1228702" y="13525"/>
                  </a:cubicBezTo>
                  <a:lnTo>
                    <a:pt x="1230794" y="16460"/>
                  </a:lnTo>
                  <a:cubicBezTo>
                    <a:pt x="1218242" y="15949"/>
                    <a:pt x="1212096" y="25902"/>
                    <a:pt x="1202551" y="15311"/>
                  </a:cubicBezTo>
                  <a:lnTo>
                    <a:pt x="1203859" y="17225"/>
                  </a:lnTo>
                  <a:cubicBezTo>
                    <a:pt x="1198759" y="18118"/>
                    <a:pt x="1190914" y="20415"/>
                    <a:pt x="1185945" y="17225"/>
                  </a:cubicBezTo>
                  <a:cubicBezTo>
                    <a:pt x="1185945" y="18501"/>
                    <a:pt x="1184899" y="20032"/>
                    <a:pt x="1182938" y="20415"/>
                  </a:cubicBezTo>
                  <a:cubicBezTo>
                    <a:pt x="1180192" y="16332"/>
                    <a:pt x="1174831" y="19394"/>
                    <a:pt x="1167247" y="20160"/>
                  </a:cubicBezTo>
                  <a:cubicBezTo>
                    <a:pt x="1172216" y="21181"/>
                    <a:pt x="1170647" y="26412"/>
                    <a:pt x="1176008" y="27688"/>
                  </a:cubicBezTo>
                  <a:cubicBezTo>
                    <a:pt x="1164371" y="33047"/>
                    <a:pt x="1165286" y="21819"/>
                    <a:pt x="1155480" y="21946"/>
                  </a:cubicBezTo>
                  <a:cubicBezTo>
                    <a:pt x="1149596" y="24626"/>
                    <a:pt x="1160710" y="24881"/>
                    <a:pt x="1162148" y="26795"/>
                  </a:cubicBezTo>
                  <a:cubicBezTo>
                    <a:pt x="1146980" y="23988"/>
                    <a:pt x="1131028" y="38916"/>
                    <a:pt x="1121353" y="28454"/>
                  </a:cubicBezTo>
                  <a:lnTo>
                    <a:pt x="1127890" y="25136"/>
                  </a:lnTo>
                  <a:cubicBezTo>
                    <a:pt x="1121876" y="22840"/>
                    <a:pt x="1118607" y="22840"/>
                    <a:pt x="1119391" y="23860"/>
                  </a:cubicBezTo>
                  <a:cubicBezTo>
                    <a:pt x="1121353" y="23477"/>
                    <a:pt x="1122006" y="24498"/>
                    <a:pt x="1122660" y="25519"/>
                  </a:cubicBezTo>
                  <a:cubicBezTo>
                    <a:pt x="1104485" y="31006"/>
                    <a:pt x="1094156" y="17863"/>
                    <a:pt x="1075850" y="19905"/>
                  </a:cubicBezTo>
                  <a:cubicBezTo>
                    <a:pt x="1077157" y="21946"/>
                    <a:pt x="1079903" y="22584"/>
                    <a:pt x="1079903" y="24115"/>
                  </a:cubicBezTo>
                  <a:cubicBezTo>
                    <a:pt x="1071404" y="26157"/>
                    <a:pt x="1071666" y="13908"/>
                    <a:pt x="1057937" y="17991"/>
                  </a:cubicBezTo>
                  <a:lnTo>
                    <a:pt x="1060682" y="20288"/>
                  </a:lnTo>
                  <a:cubicBezTo>
                    <a:pt x="1056106" y="21691"/>
                    <a:pt x="1052706" y="18374"/>
                    <a:pt x="1053360" y="17736"/>
                  </a:cubicBezTo>
                  <a:cubicBezTo>
                    <a:pt x="1052968" y="26667"/>
                    <a:pt x="1024463" y="17353"/>
                    <a:pt x="1014918" y="28964"/>
                  </a:cubicBezTo>
                  <a:cubicBezTo>
                    <a:pt x="1008250" y="24115"/>
                    <a:pt x="989029" y="20288"/>
                    <a:pt x="983145" y="22967"/>
                  </a:cubicBezTo>
                  <a:cubicBezTo>
                    <a:pt x="974776" y="28326"/>
                    <a:pt x="990598" y="28836"/>
                    <a:pt x="987460" y="33813"/>
                  </a:cubicBezTo>
                  <a:cubicBezTo>
                    <a:pt x="980922" y="33813"/>
                    <a:pt x="977392" y="28964"/>
                    <a:pt x="967585" y="30623"/>
                  </a:cubicBezTo>
                  <a:cubicBezTo>
                    <a:pt x="967454" y="25647"/>
                    <a:pt x="986937" y="20543"/>
                    <a:pt x="968500" y="17736"/>
                  </a:cubicBezTo>
                  <a:lnTo>
                    <a:pt x="965885" y="20415"/>
                  </a:lnTo>
                  <a:cubicBezTo>
                    <a:pt x="967846" y="20032"/>
                    <a:pt x="970462" y="19012"/>
                    <a:pt x="973077" y="19650"/>
                  </a:cubicBezTo>
                  <a:cubicBezTo>
                    <a:pt x="978438" y="22584"/>
                    <a:pt x="969939" y="22967"/>
                    <a:pt x="968631" y="24371"/>
                  </a:cubicBezTo>
                  <a:lnTo>
                    <a:pt x="948887" y="22840"/>
                  </a:lnTo>
                  <a:cubicBezTo>
                    <a:pt x="947449" y="17608"/>
                    <a:pt x="959347" y="18756"/>
                    <a:pt x="960524" y="17481"/>
                  </a:cubicBezTo>
                  <a:cubicBezTo>
                    <a:pt x="944834" y="18629"/>
                    <a:pt x="926005" y="26285"/>
                    <a:pt x="911360" y="22840"/>
                  </a:cubicBezTo>
                  <a:lnTo>
                    <a:pt x="912799" y="24881"/>
                  </a:lnTo>
                  <a:cubicBezTo>
                    <a:pt x="894232" y="20415"/>
                    <a:pt x="901946" y="34578"/>
                    <a:pt x="887171" y="26029"/>
                  </a:cubicBezTo>
                  <a:cubicBezTo>
                    <a:pt x="879326" y="27433"/>
                    <a:pt x="890047" y="31644"/>
                    <a:pt x="878149" y="32026"/>
                  </a:cubicBezTo>
                  <a:cubicBezTo>
                    <a:pt x="874880" y="32026"/>
                    <a:pt x="876841" y="30112"/>
                    <a:pt x="877364" y="29347"/>
                  </a:cubicBezTo>
                  <a:cubicBezTo>
                    <a:pt x="862850" y="27433"/>
                    <a:pt x="870957" y="34323"/>
                    <a:pt x="857620" y="29474"/>
                  </a:cubicBezTo>
                  <a:lnTo>
                    <a:pt x="860497" y="35089"/>
                  </a:lnTo>
                  <a:cubicBezTo>
                    <a:pt x="844545" y="31261"/>
                    <a:pt x="827808" y="21436"/>
                    <a:pt x="814079" y="23860"/>
                  </a:cubicBezTo>
                  <a:cubicBezTo>
                    <a:pt x="814863" y="28199"/>
                    <a:pt x="823363" y="27816"/>
                    <a:pt x="826762" y="31006"/>
                  </a:cubicBezTo>
                  <a:cubicBezTo>
                    <a:pt x="808064" y="23222"/>
                    <a:pt x="782044" y="29985"/>
                    <a:pt x="764784" y="25902"/>
                  </a:cubicBezTo>
                  <a:cubicBezTo>
                    <a:pt x="769884" y="22202"/>
                    <a:pt x="756678" y="17353"/>
                    <a:pt x="767661" y="14291"/>
                  </a:cubicBezTo>
                  <a:cubicBezTo>
                    <a:pt x="770538" y="19905"/>
                    <a:pt x="775637" y="16205"/>
                    <a:pt x="781652" y="16843"/>
                  </a:cubicBezTo>
                  <a:cubicBezTo>
                    <a:pt x="772107" y="4721"/>
                    <a:pt x="741641" y="22712"/>
                    <a:pt x="738764" y="12249"/>
                  </a:cubicBezTo>
                  <a:lnTo>
                    <a:pt x="736280" y="16587"/>
                  </a:lnTo>
                  <a:cubicBezTo>
                    <a:pt x="733665" y="15949"/>
                    <a:pt x="726866" y="12632"/>
                    <a:pt x="731573" y="11356"/>
                  </a:cubicBezTo>
                  <a:lnTo>
                    <a:pt x="712483" y="14163"/>
                  </a:lnTo>
                  <a:cubicBezTo>
                    <a:pt x="719151" y="17481"/>
                    <a:pt x="733273" y="24881"/>
                    <a:pt x="737718" y="20288"/>
                  </a:cubicBezTo>
                  <a:cubicBezTo>
                    <a:pt x="743079" y="24881"/>
                    <a:pt x="729873" y="23350"/>
                    <a:pt x="734711" y="28581"/>
                  </a:cubicBezTo>
                  <a:cubicBezTo>
                    <a:pt x="722028" y="21436"/>
                    <a:pt x="726866" y="31644"/>
                    <a:pt x="713659" y="30112"/>
                  </a:cubicBezTo>
                  <a:cubicBezTo>
                    <a:pt x="719674" y="23860"/>
                    <a:pt x="700584" y="21691"/>
                    <a:pt x="701107" y="18629"/>
                  </a:cubicBezTo>
                  <a:cubicBezTo>
                    <a:pt x="696792" y="19777"/>
                    <a:pt x="687247" y="16843"/>
                    <a:pt x="683455" y="14801"/>
                  </a:cubicBezTo>
                  <a:cubicBezTo>
                    <a:pt x="675871" y="14163"/>
                    <a:pt x="658350" y="19267"/>
                    <a:pt x="646059" y="17098"/>
                  </a:cubicBezTo>
                  <a:cubicBezTo>
                    <a:pt x="650635" y="19012"/>
                    <a:pt x="658089" y="21691"/>
                    <a:pt x="657435" y="25647"/>
                  </a:cubicBezTo>
                  <a:cubicBezTo>
                    <a:pt x="651420" y="23350"/>
                    <a:pt x="644882" y="23477"/>
                    <a:pt x="643705" y="28071"/>
                  </a:cubicBezTo>
                  <a:cubicBezTo>
                    <a:pt x="665019" y="36492"/>
                    <a:pt x="650505" y="17481"/>
                    <a:pt x="669856" y="22967"/>
                  </a:cubicBezTo>
                  <a:cubicBezTo>
                    <a:pt x="674564" y="28199"/>
                    <a:pt x="679925" y="29474"/>
                    <a:pt x="689862" y="31133"/>
                  </a:cubicBezTo>
                  <a:cubicBezTo>
                    <a:pt x="685286" y="34195"/>
                    <a:pt x="687378" y="35471"/>
                    <a:pt x="685416" y="39172"/>
                  </a:cubicBezTo>
                  <a:cubicBezTo>
                    <a:pt x="673256" y="28071"/>
                    <a:pt x="653774" y="38151"/>
                    <a:pt x="637822" y="32537"/>
                  </a:cubicBezTo>
                  <a:cubicBezTo>
                    <a:pt x="631153" y="29347"/>
                    <a:pt x="636122" y="22329"/>
                    <a:pt x="620954" y="21053"/>
                  </a:cubicBezTo>
                  <a:lnTo>
                    <a:pt x="634030" y="17608"/>
                  </a:lnTo>
                  <a:cubicBezTo>
                    <a:pt x="619647" y="20670"/>
                    <a:pt x="630630" y="14291"/>
                    <a:pt x="618862" y="13142"/>
                  </a:cubicBezTo>
                  <a:lnTo>
                    <a:pt x="623569" y="16715"/>
                  </a:lnTo>
                  <a:cubicBezTo>
                    <a:pt x="616378" y="17481"/>
                    <a:pt x="613632" y="16715"/>
                    <a:pt x="609709" y="14163"/>
                  </a:cubicBezTo>
                  <a:lnTo>
                    <a:pt x="615855" y="19777"/>
                  </a:lnTo>
                  <a:cubicBezTo>
                    <a:pt x="611932" y="20415"/>
                    <a:pt x="604741" y="21181"/>
                    <a:pt x="604610" y="17863"/>
                  </a:cubicBezTo>
                  <a:cubicBezTo>
                    <a:pt x="603564" y="19267"/>
                    <a:pt x="603302" y="20288"/>
                    <a:pt x="603302" y="21308"/>
                  </a:cubicBezTo>
                  <a:cubicBezTo>
                    <a:pt x="602518" y="20415"/>
                    <a:pt x="600687" y="19777"/>
                    <a:pt x="596111" y="19905"/>
                  </a:cubicBezTo>
                  <a:cubicBezTo>
                    <a:pt x="598857" y="20543"/>
                    <a:pt x="600687" y="20160"/>
                    <a:pt x="600818" y="21819"/>
                  </a:cubicBezTo>
                  <a:cubicBezTo>
                    <a:pt x="583428" y="20543"/>
                    <a:pt x="596765" y="27816"/>
                    <a:pt x="585912" y="27305"/>
                  </a:cubicBezTo>
                  <a:cubicBezTo>
                    <a:pt x="587612" y="28581"/>
                    <a:pt x="584604" y="30240"/>
                    <a:pt x="580682" y="30878"/>
                  </a:cubicBezTo>
                  <a:cubicBezTo>
                    <a:pt x="580943" y="22074"/>
                    <a:pt x="559499" y="20926"/>
                    <a:pt x="553877" y="16077"/>
                  </a:cubicBezTo>
                  <a:lnTo>
                    <a:pt x="553877" y="16077"/>
                  </a:lnTo>
                  <a:cubicBezTo>
                    <a:pt x="553877" y="16077"/>
                    <a:pt x="539363" y="12632"/>
                    <a:pt x="539363" y="12632"/>
                  </a:cubicBezTo>
                  <a:cubicBezTo>
                    <a:pt x="542371" y="13397"/>
                    <a:pt x="539102" y="15694"/>
                    <a:pt x="534918" y="16715"/>
                  </a:cubicBezTo>
                  <a:lnTo>
                    <a:pt x="535571" y="16715"/>
                  </a:lnTo>
                  <a:cubicBezTo>
                    <a:pt x="530995" y="17991"/>
                    <a:pt x="541063" y="26285"/>
                    <a:pt x="527203" y="23733"/>
                  </a:cubicBezTo>
                  <a:lnTo>
                    <a:pt x="519881" y="21181"/>
                  </a:lnTo>
                  <a:cubicBezTo>
                    <a:pt x="521188" y="21436"/>
                    <a:pt x="519881" y="22840"/>
                    <a:pt x="519227" y="23477"/>
                  </a:cubicBezTo>
                  <a:lnTo>
                    <a:pt x="511643" y="21053"/>
                  </a:lnTo>
                  <a:cubicBezTo>
                    <a:pt x="500137" y="29219"/>
                    <a:pt x="489938" y="16460"/>
                    <a:pt x="476339" y="20415"/>
                  </a:cubicBezTo>
                  <a:cubicBezTo>
                    <a:pt x="480262" y="19777"/>
                    <a:pt x="486146" y="20415"/>
                    <a:pt x="483662" y="22967"/>
                  </a:cubicBezTo>
                  <a:cubicBezTo>
                    <a:pt x="481047" y="23988"/>
                    <a:pt x="477124" y="22967"/>
                    <a:pt x="475032" y="21691"/>
                  </a:cubicBezTo>
                  <a:lnTo>
                    <a:pt x="475686" y="22712"/>
                  </a:lnTo>
                  <a:lnTo>
                    <a:pt x="449927" y="17353"/>
                  </a:lnTo>
                  <a:cubicBezTo>
                    <a:pt x="452019" y="20288"/>
                    <a:pt x="466402" y="20543"/>
                    <a:pt x="459995" y="23860"/>
                  </a:cubicBezTo>
                  <a:cubicBezTo>
                    <a:pt x="456203" y="27816"/>
                    <a:pt x="448750" y="23605"/>
                    <a:pt x="444174" y="23350"/>
                  </a:cubicBezTo>
                  <a:cubicBezTo>
                    <a:pt x="444828" y="21053"/>
                    <a:pt x="453327" y="19012"/>
                    <a:pt x="444697" y="17736"/>
                  </a:cubicBezTo>
                  <a:cubicBezTo>
                    <a:pt x="443651" y="18884"/>
                    <a:pt x="435413" y="21308"/>
                    <a:pt x="439336" y="22967"/>
                  </a:cubicBezTo>
                  <a:cubicBezTo>
                    <a:pt x="430445" y="20543"/>
                    <a:pt x="417631" y="19139"/>
                    <a:pt x="409785" y="15056"/>
                  </a:cubicBezTo>
                  <a:cubicBezTo>
                    <a:pt x="407301" y="16077"/>
                    <a:pt x="411224" y="17098"/>
                    <a:pt x="412531" y="17353"/>
                  </a:cubicBezTo>
                  <a:lnTo>
                    <a:pt x="413185" y="16715"/>
                  </a:lnTo>
                  <a:cubicBezTo>
                    <a:pt x="418546" y="17991"/>
                    <a:pt x="413969" y="22712"/>
                    <a:pt x="424430" y="20288"/>
                  </a:cubicBezTo>
                  <a:cubicBezTo>
                    <a:pt x="425345" y="27943"/>
                    <a:pt x="409393" y="22329"/>
                    <a:pt x="400240" y="23477"/>
                  </a:cubicBezTo>
                  <a:lnTo>
                    <a:pt x="414885" y="28709"/>
                  </a:lnTo>
                  <a:cubicBezTo>
                    <a:pt x="390303" y="39172"/>
                    <a:pt x="356960" y="27816"/>
                    <a:pt x="332640" y="27688"/>
                  </a:cubicBezTo>
                  <a:cubicBezTo>
                    <a:pt x="339832" y="25264"/>
                    <a:pt x="345846" y="27688"/>
                    <a:pt x="344931" y="21691"/>
                  </a:cubicBezTo>
                  <a:cubicBezTo>
                    <a:pt x="329763" y="18884"/>
                    <a:pt x="331725" y="20160"/>
                    <a:pt x="316688" y="18884"/>
                  </a:cubicBezTo>
                  <a:lnTo>
                    <a:pt x="317995" y="19139"/>
                  </a:lnTo>
                  <a:cubicBezTo>
                    <a:pt x="310150" y="22202"/>
                    <a:pt x="299559" y="16332"/>
                    <a:pt x="294329" y="21691"/>
                  </a:cubicBezTo>
                  <a:cubicBezTo>
                    <a:pt x="297729" y="25009"/>
                    <a:pt x="305443" y="18629"/>
                    <a:pt x="305574" y="25264"/>
                  </a:cubicBezTo>
                  <a:lnTo>
                    <a:pt x="286484" y="24753"/>
                  </a:lnTo>
                  <a:cubicBezTo>
                    <a:pt x="292498" y="28709"/>
                    <a:pt x="305574" y="25264"/>
                    <a:pt x="312896" y="26157"/>
                  </a:cubicBezTo>
                  <a:cubicBezTo>
                    <a:pt x="318126" y="25774"/>
                    <a:pt x="302305" y="25264"/>
                    <a:pt x="304789" y="20926"/>
                  </a:cubicBezTo>
                  <a:cubicBezTo>
                    <a:pt x="322572" y="21181"/>
                    <a:pt x="326625" y="25391"/>
                    <a:pt x="335386" y="31644"/>
                  </a:cubicBezTo>
                  <a:cubicBezTo>
                    <a:pt x="340747" y="36237"/>
                    <a:pt x="327671" y="36365"/>
                    <a:pt x="324272" y="36365"/>
                  </a:cubicBezTo>
                  <a:cubicBezTo>
                    <a:pt x="312896" y="29474"/>
                    <a:pt x="296421" y="26285"/>
                    <a:pt x="278769" y="29474"/>
                  </a:cubicBezTo>
                  <a:lnTo>
                    <a:pt x="269093" y="34451"/>
                  </a:lnTo>
                  <a:cubicBezTo>
                    <a:pt x="260333" y="29857"/>
                    <a:pt x="264125" y="20926"/>
                    <a:pt x="248303" y="22074"/>
                  </a:cubicBezTo>
                  <a:lnTo>
                    <a:pt x="253010" y="25647"/>
                  </a:lnTo>
                  <a:cubicBezTo>
                    <a:pt x="249611" y="27050"/>
                    <a:pt x="247257" y="27561"/>
                    <a:pt x="245557" y="27561"/>
                  </a:cubicBezTo>
                  <a:cubicBezTo>
                    <a:pt x="252357" y="30240"/>
                    <a:pt x="259679" y="33302"/>
                    <a:pt x="265824" y="36237"/>
                  </a:cubicBezTo>
                  <a:cubicBezTo>
                    <a:pt x="256802" y="43893"/>
                    <a:pt x="240066" y="32409"/>
                    <a:pt x="226859" y="30878"/>
                  </a:cubicBezTo>
                  <a:cubicBezTo>
                    <a:pt x="227513" y="31899"/>
                    <a:pt x="232090" y="32154"/>
                    <a:pt x="233528" y="34068"/>
                  </a:cubicBezTo>
                  <a:cubicBezTo>
                    <a:pt x="213784" y="35854"/>
                    <a:pt x="193255" y="26795"/>
                    <a:pt x="177957" y="25519"/>
                  </a:cubicBezTo>
                  <a:cubicBezTo>
                    <a:pt x="171550" y="28836"/>
                    <a:pt x="190640" y="27688"/>
                    <a:pt x="187502" y="32664"/>
                  </a:cubicBezTo>
                  <a:cubicBezTo>
                    <a:pt x="179526" y="30750"/>
                    <a:pt x="170504" y="35089"/>
                    <a:pt x="168281" y="30495"/>
                  </a:cubicBezTo>
                  <a:cubicBezTo>
                    <a:pt x="171812" y="37130"/>
                    <a:pt x="149845" y="31006"/>
                    <a:pt x="165143" y="37130"/>
                  </a:cubicBezTo>
                  <a:cubicBezTo>
                    <a:pt x="136246" y="39937"/>
                    <a:pt x="104604" y="33940"/>
                    <a:pt x="75445" y="30240"/>
                  </a:cubicBezTo>
                  <a:cubicBezTo>
                    <a:pt x="76884" y="32282"/>
                    <a:pt x="76884" y="33813"/>
                    <a:pt x="75576" y="35216"/>
                  </a:cubicBezTo>
                  <a:cubicBezTo>
                    <a:pt x="85383" y="35216"/>
                    <a:pt x="99897" y="37003"/>
                    <a:pt x="105388" y="41596"/>
                  </a:cubicBezTo>
                  <a:cubicBezTo>
                    <a:pt x="98851" y="44913"/>
                    <a:pt x="90090" y="37130"/>
                    <a:pt x="88259" y="39044"/>
                  </a:cubicBezTo>
                  <a:cubicBezTo>
                    <a:pt x="91528" y="40703"/>
                    <a:pt x="98197" y="40575"/>
                    <a:pt x="98197" y="43893"/>
                  </a:cubicBezTo>
                  <a:cubicBezTo>
                    <a:pt x="89698" y="47593"/>
                    <a:pt x="84991" y="42362"/>
                    <a:pt x="79107" y="41724"/>
                  </a:cubicBezTo>
                  <a:lnTo>
                    <a:pt x="82375" y="40065"/>
                  </a:lnTo>
                  <a:cubicBezTo>
                    <a:pt x="63808" y="35599"/>
                    <a:pt x="72177" y="28581"/>
                    <a:pt x="52433" y="30368"/>
                  </a:cubicBezTo>
                  <a:cubicBezTo>
                    <a:pt x="45241" y="34323"/>
                    <a:pt x="52433" y="33685"/>
                    <a:pt x="52563" y="38661"/>
                  </a:cubicBezTo>
                  <a:cubicBezTo>
                    <a:pt x="47987" y="36747"/>
                    <a:pt x="32950" y="42106"/>
                    <a:pt x="28112" y="36875"/>
                  </a:cubicBezTo>
                  <a:lnTo>
                    <a:pt x="40011" y="36492"/>
                  </a:lnTo>
                  <a:cubicBezTo>
                    <a:pt x="31643" y="35089"/>
                    <a:pt x="23797" y="35089"/>
                    <a:pt x="18044" y="33430"/>
                  </a:cubicBezTo>
                  <a:cubicBezTo>
                    <a:pt x="18567" y="34451"/>
                    <a:pt x="19090" y="35599"/>
                    <a:pt x="20921" y="35982"/>
                  </a:cubicBezTo>
                  <a:cubicBezTo>
                    <a:pt x="14252" y="34323"/>
                    <a:pt x="5753" y="34833"/>
                    <a:pt x="2354" y="31516"/>
                  </a:cubicBezTo>
                  <a:lnTo>
                    <a:pt x="523" y="36875"/>
                  </a:lnTo>
                  <a:cubicBezTo>
                    <a:pt x="4446" y="34578"/>
                    <a:pt x="16344" y="34068"/>
                    <a:pt x="18306" y="37003"/>
                  </a:cubicBezTo>
                  <a:cubicBezTo>
                    <a:pt x="17129" y="41596"/>
                    <a:pt x="5230" y="38789"/>
                    <a:pt x="0" y="39172"/>
                  </a:cubicBezTo>
                  <a:cubicBezTo>
                    <a:pt x="23013" y="40703"/>
                    <a:pt x="23405" y="48869"/>
                    <a:pt x="42888" y="45424"/>
                  </a:cubicBezTo>
                  <a:lnTo>
                    <a:pt x="39619" y="43765"/>
                  </a:lnTo>
                  <a:cubicBezTo>
                    <a:pt x="51779" y="39810"/>
                    <a:pt x="64331" y="46317"/>
                    <a:pt x="74922" y="46189"/>
                  </a:cubicBezTo>
                  <a:cubicBezTo>
                    <a:pt x="71915" y="47210"/>
                    <a:pt x="71261" y="49252"/>
                    <a:pt x="72700" y="50145"/>
                  </a:cubicBezTo>
                  <a:cubicBezTo>
                    <a:pt x="96235" y="46062"/>
                    <a:pt x="119379" y="49124"/>
                    <a:pt x="146315" y="46572"/>
                  </a:cubicBezTo>
                  <a:lnTo>
                    <a:pt x="154421" y="51804"/>
                  </a:lnTo>
                  <a:lnTo>
                    <a:pt x="154944" y="47848"/>
                  </a:lnTo>
                  <a:cubicBezTo>
                    <a:pt x="168020" y="46062"/>
                    <a:pt x="157821" y="53462"/>
                    <a:pt x="166320" y="53080"/>
                  </a:cubicBezTo>
                  <a:cubicBezTo>
                    <a:pt x="163051" y="53080"/>
                    <a:pt x="163705" y="52442"/>
                    <a:pt x="163051" y="51421"/>
                  </a:cubicBezTo>
                  <a:cubicBezTo>
                    <a:pt x="178349" y="55887"/>
                    <a:pt x="171550" y="47721"/>
                    <a:pt x="180049" y="48996"/>
                  </a:cubicBezTo>
                  <a:cubicBezTo>
                    <a:pt x="175996" y="44786"/>
                    <a:pt x="163574" y="47465"/>
                    <a:pt x="167366" y="41851"/>
                  </a:cubicBezTo>
                  <a:cubicBezTo>
                    <a:pt x="182534" y="46317"/>
                    <a:pt x="206200" y="43893"/>
                    <a:pt x="208423" y="53462"/>
                  </a:cubicBezTo>
                  <a:cubicBezTo>
                    <a:pt x="236666" y="49634"/>
                    <a:pt x="271708" y="55631"/>
                    <a:pt x="295375" y="56397"/>
                  </a:cubicBezTo>
                  <a:cubicBezTo>
                    <a:pt x="298644" y="54738"/>
                    <a:pt x="293414" y="55121"/>
                    <a:pt x="294590" y="53718"/>
                  </a:cubicBezTo>
                  <a:cubicBezTo>
                    <a:pt x="304005" y="59332"/>
                    <a:pt x="326102" y="49890"/>
                    <a:pt x="326233" y="54866"/>
                  </a:cubicBezTo>
                  <a:cubicBezTo>
                    <a:pt x="330809" y="53462"/>
                    <a:pt x="332640" y="49890"/>
                    <a:pt x="333948" y="48486"/>
                  </a:cubicBezTo>
                  <a:cubicBezTo>
                    <a:pt x="339962" y="50910"/>
                    <a:pt x="347154" y="52059"/>
                    <a:pt x="354868" y="52697"/>
                  </a:cubicBezTo>
                  <a:lnTo>
                    <a:pt x="349246" y="51293"/>
                  </a:lnTo>
                  <a:lnTo>
                    <a:pt x="349900" y="50655"/>
                  </a:lnTo>
                  <a:lnTo>
                    <a:pt x="357876" y="52569"/>
                  </a:lnTo>
                  <a:lnTo>
                    <a:pt x="357614" y="52824"/>
                  </a:lnTo>
                  <a:cubicBezTo>
                    <a:pt x="376704" y="54228"/>
                    <a:pt x="398671" y="53080"/>
                    <a:pt x="415931" y="58311"/>
                  </a:cubicBezTo>
                  <a:cubicBezTo>
                    <a:pt x="405993" y="55121"/>
                    <a:pt x="418415" y="52314"/>
                    <a:pt x="413708" y="50400"/>
                  </a:cubicBezTo>
                  <a:cubicBezTo>
                    <a:pt x="422469" y="58311"/>
                    <a:pt x="443520" y="58439"/>
                    <a:pt x="460649" y="57673"/>
                  </a:cubicBezTo>
                  <a:cubicBezTo>
                    <a:pt x="460649" y="56014"/>
                    <a:pt x="461956" y="54738"/>
                    <a:pt x="459864" y="53335"/>
                  </a:cubicBezTo>
                  <a:lnTo>
                    <a:pt x="469802" y="56525"/>
                  </a:lnTo>
                  <a:lnTo>
                    <a:pt x="468494" y="54611"/>
                  </a:lnTo>
                  <a:cubicBezTo>
                    <a:pt x="486277" y="53080"/>
                    <a:pt x="505498" y="61884"/>
                    <a:pt x="517266" y="58183"/>
                  </a:cubicBezTo>
                  <a:cubicBezTo>
                    <a:pt x="510074" y="57290"/>
                    <a:pt x="509943" y="55631"/>
                    <a:pt x="509290" y="52952"/>
                  </a:cubicBezTo>
                  <a:cubicBezTo>
                    <a:pt x="521973" y="53207"/>
                    <a:pt x="534002" y="53207"/>
                    <a:pt x="548778" y="55631"/>
                  </a:cubicBezTo>
                  <a:cubicBezTo>
                    <a:pt x="547993" y="55121"/>
                    <a:pt x="547470" y="54611"/>
                    <a:pt x="547470" y="53973"/>
                  </a:cubicBezTo>
                  <a:cubicBezTo>
                    <a:pt x="551393" y="53335"/>
                    <a:pt x="555969" y="55249"/>
                    <a:pt x="560023" y="56142"/>
                  </a:cubicBezTo>
                  <a:lnTo>
                    <a:pt x="560545" y="52186"/>
                  </a:lnTo>
                  <a:cubicBezTo>
                    <a:pt x="568129" y="53973"/>
                    <a:pt x="577936" y="51931"/>
                    <a:pt x="586958" y="55121"/>
                  </a:cubicBezTo>
                  <a:cubicBezTo>
                    <a:pt x="590488" y="50783"/>
                    <a:pt x="608794" y="59204"/>
                    <a:pt x="619254" y="57290"/>
                  </a:cubicBezTo>
                  <a:cubicBezTo>
                    <a:pt x="623177" y="58311"/>
                    <a:pt x="610625" y="52697"/>
                    <a:pt x="621739" y="52952"/>
                  </a:cubicBezTo>
                  <a:cubicBezTo>
                    <a:pt x="623308" y="61501"/>
                    <a:pt x="636252" y="53207"/>
                    <a:pt x="637168" y="62394"/>
                  </a:cubicBezTo>
                  <a:lnTo>
                    <a:pt x="646974" y="59077"/>
                  </a:lnTo>
                  <a:lnTo>
                    <a:pt x="649197" y="63670"/>
                  </a:lnTo>
                  <a:cubicBezTo>
                    <a:pt x="657566" y="54993"/>
                    <a:pt x="661880" y="67498"/>
                    <a:pt x="674171" y="64818"/>
                  </a:cubicBezTo>
                  <a:cubicBezTo>
                    <a:pt x="673518" y="63798"/>
                    <a:pt x="672210" y="63542"/>
                    <a:pt x="672864" y="62904"/>
                  </a:cubicBezTo>
                  <a:cubicBezTo>
                    <a:pt x="676917" y="63925"/>
                    <a:pt x="686070" y="64435"/>
                    <a:pt x="678878" y="66860"/>
                  </a:cubicBezTo>
                  <a:cubicBezTo>
                    <a:pt x="685416" y="66860"/>
                    <a:pt x="707906" y="68901"/>
                    <a:pt x="697838" y="64053"/>
                  </a:cubicBezTo>
                  <a:cubicBezTo>
                    <a:pt x="698622" y="66732"/>
                    <a:pt x="689339" y="64435"/>
                    <a:pt x="685416" y="63542"/>
                  </a:cubicBezTo>
                  <a:cubicBezTo>
                    <a:pt x="685939" y="59587"/>
                    <a:pt x="695877" y="61118"/>
                    <a:pt x="698230" y="56780"/>
                  </a:cubicBezTo>
                  <a:cubicBezTo>
                    <a:pt x="698492" y="57163"/>
                    <a:pt x="699799" y="57928"/>
                    <a:pt x="700845" y="58566"/>
                  </a:cubicBezTo>
                  <a:lnTo>
                    <a:pt x="702284" y="56142"/>
                  </a:lnTo>
                  <a:cubicBezTo>
                    <a:pt x="714705" y="60480"/>
                    <a:pt x="727258" y="57418"/>
                    <a:pt x="736280" y="63032"/>
                  </a:cubicBezTo>
                  <a:cubicBezTo>
                    <a:pt x="736803" y="61756"/>
                    <a:pt x="739026" y="60863"/>
                    <a:pt x="743210" y="61118"/>
                  </a:cubicBezTo>
                  <a:lnTo>
                    <a:pt x="743210" y="66094"/>
                  </a:lnTo>
                  <a:cubicBezTo>
                    <a:pt x="743210" y="66094"/>
                    <a:pt x="756547" y="66094"/>
                    <a:pt x="756547" y="66094"/>
                  </a:cubicBezTo>
                  <a:lnTo>
                    <a:pt x="750401" y="58821"/>
                  </a:lnTo>
                  <a:cubicBezTo>
                    <a:pt x="764784" y="57418"/>
                    <a:pt x="774983" y="65584"/>
                    <a:pt x="786882" y="66732"/>
                  </a:cubicBezTo>
                  <a:cubicBezTo>
                    <a:pt x="789889" y="58439"/>
                    <a:pt x="810025" y="69922"/>
                    <a:pt x="820224" y="62522"/>
                  </a:cubicBezTo>
                  <a:lnTo>
                    <a:pt x="810941" y="60225"/>
                  </a:lnTo>
                  <a:cubicBezTo>
                    <a:pt x="830685" y="61756"/>
                    <a:pt x="833954" y="56780"/>
                    <a:pt x="852390" y="59587"/>
                  </a:cubicBezTo>
                  <a:cubicBezTo>
                    <a:pt x="836699" y="62394"/>
                    <a:pt x="836569" y="60735"/>
                    <a:pt x="813817" y="67498"/>
                  </a:cubicBezTo>
                  <a:cubicBezTo>
                    <a:pt x="836699" y="64053"/>
                    <a:pt x="853436" y="72219"/>
                    <a:pt x="874357" y="67370"/>
                  </a:cubicBezTo>
                  <a:cubicBezTo>
                    <a:pt x="872919" y="65456"/>
                    <a:pt x="867688" y="64180"/>
                    <a:pt x="872788" y="62139"/>
                  </a:cubicBezTo>
                  <a:cubicBezTo>
                    <a:pt x="876841" y="66349"/>
                    <a:pt x="892532" y="62011"/>
                    <a:pt x="889394" y="66987"/>
                  </a:cubicBezTo>
                  <a:cubicBezTo>
                    <a:pt x="895931" y="65329"/>
                    <a:pt x="897108" y="60608"/>
                    <a:pt x="901031" y="59970"/>
                  </a:cubicBezTo>
                  <a:lnTo>
                    <a:pt x="922867" y="66094"/>
                  </a:lnTo>
                  <a:lnTo>
                    <a:pt x="922213" y="65073"/>
                  </a:lnTo>
                  <a:cubicBezTo>
                    <a:pt x="959347" y="53590"/>
                    <a:pt x="991513" y="72857"/>
                    <a:pt x="1028909" y="67881"/>
                  </a:cubicBezTo>
                  <a:lnTo>
                    <a:pt x="1028124" y="65201"/>
                  </a:lnTo>
                  <a:lnTo>
                    <a:pt x="1037408" y="69156"/>
                  </a:lnTo>
                  <a:cubicBezTo>
                    <a:pt x="1030086" y="66605"/>
                    <a:pt x="1040546" y="65839"/>
                    <a:pt x="1041200" y="63542"/>
                  </a:cubicBezTo>
                  <a:lnTo>
                    <a:pt x="1065128" y="69284"/>
                  </a:lnTo>
                  <a:cubicBezTo>
                    <a:pt x="1065651" y="66987"/>
                    <a:pt x="1064213" y="61628"/>
                    <a:pt x="1058329" y="62649"/>
                  </a:cubicBezTo>
                  <a:close/>
                  <a:moveTo>
                    <a:pt x="743210" y="60735"/>
                  </a:moveTo>
                  <a:lnTo>
                    <a:pt x="737587" y="60352"/>
                  </a:lnTo>
                  <a:cubicBezTo>
                    <a:pt x="736411" y="60608"/>
                    <a:pt x="735234" y="60608"/>
                    <a:pt x="734057" y="60097"/>
                  </a:cubicBezTo>
                  <a:lnTo>
                    <a:pt x="737587" y="60352"/>
                  </a:lnTo>
                  <a:cubicBezTo>
                    <a:pt x="740464" y="59714"/>
                    <a:pt x="742687" y="57545"/>
                    <a:pt x="743210" y="60735"/>
                  </a:cubicBezTo>
                  <a:close/>
                  <a:moveTo>
                    <a:pt x="221891" y="51166"/>
                  </a:moveTo>
                  <a:cubicBezTo>
                    <a:pt x="219145" y="48869"/>
                    <a:pt x="225813" y="50528"/>
                    <a:pt x="227775" y="50145"/>
                  </a:cubicBezTo>
                  <a:lnTo>
                    <a:pt x="218622" y="49507"/>
                  </a:lnTo>
                  <a:cubicBezTo>
                    <a:pt x="217314" y="50783"/>
                    <a:pt x="220714" y="50783"/>
                    <a:pt x="222022" y="51166"/>
                  </a:cubicBezTo>
                  <a:close/>
                  <a:moveTo>
                    <a:pt x="742818" y="28709"/>
                  </a:moveTo>
                  <a:lnTo>
                    <a:pt x="745956" y="25391"/>
                  </a:lnTo>
                  <a:lnTo>
                    <a:pt x="750009" y="27943"/>
                  </a:lnTo>
                  <a:lnTo>
                    <a:pt x="742818" y="28709"/>
                  </a:lnTo>
                  <a:close/>
                  <a:moveTo>
                    <a:pt x="823101" y="28454"/>
                  </a:moveTo>
                  <a:lnTo>
                    <a:pt x="815125" y="26540"/>
                  </a:lnTo>
                  <a:lnTo>
                    <a:pt x="815779" y="25902"/>
                  </a:lnTo>
                  <a:lnTo>
                    <a:pt x="823755" y="27816"/>
                  </a:lnTo>
                  <a:lnTo>
                    <a:pt x="823101" y="28454"/>
                  </a:lnTo>
                  <a:close/>
                  <a:moveTo>
                    <a:pt x="912276" y="55249"/>
                  </a:moveTo>
                  <a:cubicBezTo>
                    <a:pt x="912276" y="55249"/>
                    <a:pt x="911360" y="54866"/>
                    <a:pt x="910707" y="54611"/>
                  </a:cubicBezTo>
                  <a:cubicBezTo>
                    <a:pt x="911230" y="54738"/>
                    <a:pt x="911753" y="54993"/>
                    <a:pt x="912276" y="55249"/>
                  </a:cubicBezTo>
                  <a:cubicBezTo>
                    <a:pt x="918421" y="57673"/>
                    <a:pt x="920906" y="51676"/>
                    <a:pt x="925874" y="57418"/>
                  </a:cubicBezTo>
                  <a:cubicBezTo>
                    <a:pt x="919729" y="62394"/>
                    <a:pt x="915806" y="57290"/>
                    <a:pt x="912276" y="55249"/>
                  </a:cubicBezTo>
                  <a:close/>
                  <a:moveTo>
                    <a:pt x="771322" y="55249"/>
                  </a:moveTo>
                  <a:cubicBezTo>
                    <a:pt x="768576" y="54611"/>
                    <a:pt x="767269" y="54228"/>
                    <a:pt x="765438" y="54611"/>
                  </a:cubicBezTo>
                  <a:cubicBezTo>
                    <a:pt x="766876" y="56525"/>
                    <a:pt x="772237" y="59459"/>
                    <a:pt x="768315" y="60225"/>
                  </a:cubicBezTo>
                  <a:cubicBezTo>
                    <a:pt x="765569" y="57928"/>
                    <a:pt x="756416" y="57290"/>
                    <a:pt x="756285" y="54100"/>
                  </a:cubicBezTo>
                  <a:cubicBezTo>
                    <a:pt x="764261" y="57673"/>
                    <a:pt x="769884" y="48359"/>
                    <a:pt x="771453" y="55249"/>
                  </a:cubicBezTo>
                  <a:close/>
                  <a:moveTo>
                    <a:pt x="582382" y="53080"/>
                  </a:moveTo>
                  <a:lnTo>
                    <a:pt x="584343" y="52697"/>
                  </a:lnTo>
                  <a:lnTo>
                    <a:pt x="577021" y="50145"/>
                  </a:lnTo>
                  <a:lnTo>
                    <a:pt x="582382" y="53080"/>
                  </a:lnTo>
                  <a:close/>
                  <a:moveTo>
                    <a:pt x="548124" y="49762"/>
                  </a:moveTo>
                  <a:cubicBezTo>
                    <a:pt x="544070" y="45551"/>
                    <a:pt x="533610" y="46189"/>
                    <a:pt x="526288" y="45296"/>
                  </a:cubicBezTo>
                  <a:cubicBezTo>
                    <a:pt x="524457" y="48996"/>
                    <a:pt x="531779" y="53207"/>
                    <a:pt x="540279" y="52824"/>
                  </a:cubicBezTo>
                  <a:cubicBezTo>
                    <a:pt x="550216" y="56014"/>
                    <a:pt x="544070" y="47210"/>
                    <a:pt x="548124" y="49762"/>
                  </a:cubicBezTo>
                  <a:close/>
                  <a:moveTo>
                    <a:pt x="832908" y="48869"/>
                  </a:moveTo>
                  <a:lnTo>
                    <a:pt x="830816" y="45934"/>
                  </a:lnTo>
                  <a:lnTo>
                    <a:pt x="832777" y="45551"/>
                  </a:lnTo>
                  <a:lnTo>
                    <a:pt x="824801" y="43637"/>
                  </a:lnTo>
                  <a:cubicBezTo>
                    <a:pt x="835261" y="39554"/>
                    <a:pt x="842714" y="47083"/>
                    <a:pt x="847944" y="48359"/>
                  </a:cubicBezTo>
                  <a:cubicBezTo>
                    <a:pt x="843237" y="48103"/>
                    <a:pt x="830554" y="40830"/>
                    <a:pt x="832777" y="48741"/>
                  </a:cubicBezTo>
                  <a:close/>
                  <a:moveTo>
                    <a:pt x="475032" y="47593"/>
                  </a:moveTo>
                  <a:cubicBezTo>
                    <a:pt x="467710" y="45041"/>
                    <a:pt x="454503" y="41851"/>
                    <a:pt x="455680" y="38789"/>
                  </a:cubicBezTo>
                  <a:cubicBezTo>
                    <a:pt x="455288" y="44403"/>
                    <a:pt x="465748" y="46955"/>
                    <a:pt x="469148" y="46955"/>
                  </a:cubicBezTo>
                  <a:cubicBezTo>
                    <a:pt x="471109" y="46572"/>
                    <a:pt x="472417" y="46955"/>
                    <a:pt x="475032" y="47593"/>
                  </a:cubicBezTo>
                  <a:close/>
                  <a:moveTo>
                    <a:pt x="475424" y="37003"/>
                  </a:moveTo>
                  <a:cubicBezTo>
                    <a:pt x="486015" y="39554"/>
                    <a:pt x="486800" y="42234"/>
                    <a:pt x="494907" y="47465"/>
                  </a:cubicBezTo>
                  <a:cubicBezTo>
                    <a:pt x="484446" y="49890"/>
                    <a:pt x="481570" y="42617"/>
                    <a:pt x="482746" y="39682"/>
                  </a:cubicBezTo>
                  <a:cubicBezTo>
                    <a:pt x="475424" y="37130"/>
                    <a:pt x="476862" y="40703"/>
                    <a:pt x="472940" y="41468"/>
                  </a:cubicBezTo>
                  <a:lnTo>
                    <a:pt x="475424" y="37130"/>
                  </a:lnTo>
                  <a:close/>
                  <a:moveTo>
                    <a:pt x="486408" y="52824"/>
                  </a:moveTo>
                  <a:lnTo>
                    <a:pt x="490722" y="52059"/>
                  </a:lnTo>
                  <a:cubicBezTo>
                    <a:pt x="495822" y="49762"/>
                    <a:pt x="496868" y="43382"/>
                    <a:pt x="504059" y="49762"/>
                  </a:cubicBezTo>
                  <a:lnTo>
                    <a:pt x="490722" y="52059"/>
                  </a:lnTo>
                  <a:cubicBezTo>
                    <a:pt x="489546" y="52569"/>
                    <a:pt x="488238" y="52952"/>
                    <a:pt x="486408" y="52824"/>
                  </a:cubicBezTo>
                  <a:close/>
                  <a:moveTo>
                    <a:pt x="397233" y="52569"/>
                  </a:moveTo>
                  <a:lnTo>
                    <a:pt x="401548" y="54483"/>
                  </a:lnTo>
                  <a:cubicBezTo>
                    <a:pt x="397233" y="54228"/>
                    <a:pt x="396710" y="53462"/>
                    <a:pt x="397233" y="52569"/>
                  </a:cubicBezTo>
                  <a:lnTo>
                    <a:pt x="393572" y="50910"/>
                  </a:lnTo>
                  <a:cubicBezTo>
                    <a:pt x="402986" y="48869"/>
                    <a:pt x="398148" y="50910"/>
                    <a:pt x="397233" y="52569"/>
                  </a:cubicBezTo>
                  <a:close/>
                  <a:moveTo>
                    <a:pt x="465225" y="51038"/>
                  </a:moveTo>
                  <a:lnTo>
                    <a:pt x="477778" y="51548"/>
                  </a:lnTo>
                  <a:cubicBezTo>
                    <a:pt x="476993" y="48869"/>
                    <a:pt x="469279" y="50272"/>
                    <a:pt x="465225" y="51038"/>
                  </a:cubicBezTo>
                  <a:close/>
                  <a:moveTo>
                    <a:pt x="399979" y="47593"/>
                  </a:moveTo>
                  <a:cubicBezTo>
                    <a:pt x="405209" y="47210"/>
                    <a:pt x="419069" y="46445"/>
                    <a:pt x="417108" y="46827"/>
                  </a:cubicBezTo>
                  <a:cubicBezTo>
                    <a:pt x="415800" y="49762"/>
                    <a:pt x="403378" y="49252"/>
                    <a:pt x="399979" y="47593"/>
                  </a:cubicBezTo>
                  <a:close/>
                  <a:moveTo>
                    <a:pt x="123432" y="39810"/>
                  </a:moveTo>
                  <a:lnTo>
                    <a:pt x="131278" y="40065"/>
                  </a:lnTo>
                  <a:lnTo>
                    <a:pt x="127486" y="44020"/>
                  </a:lnTo>
                  <a:lnTo>
                    <a:pt x="123432" y="39810"/>
                  </a:lnTo>
                  <a:close/>
                  <a:moveTo>
                    <a:pt x="216138" y="36747"/>
                  </a:moveTo>
                  <a:lnTo>
                    <a:pt x="214176" y="38789"/>
                  </a:lnTo>
                  <a:lnTo>
                    <a:pt x="209600" y="38534"/>
                  </a:lnTo>
                  <a:lnTo>
                    <a:pt x="216138" y="36875"/>
                  </a:lnTo>
                  <a:close/>
                  <a:moveTo>
                    <a:pt x="301520" y="36492"/>
                  </a:moveTo>
                  <a:cubicBezTo>
                    <a:pt x="301128" y="37385"/>
                    <a:pt x="301390" y="38406"/>
                    <a:pt x="302043" y="39299"/>
                  </a:cubicBezTo>
                  <a:cubicBezTo>
                    <a:pt x="303351" y="39682"/>
                    <a:pt x="304528" y="40192"/>
                    <a:pt x="305051" y="40958"/>
                  </a:cubicBezTo>
                  <a:cubicBezTo>
                    <a:pt x="303874" y="40958"/>
                    <a:pt x="302697" y="40192"/>
                    <a:pt x="302043" y="39299"/>
                  </a:cubicBezTo>
                  <a:cubicBezTo>
                    <a:pt x="298644" y="38406"/>
                    <a:pt x="293544" y="38916"/>
                    <a:pt x="291191" y="40065"/>
                  </a:cubicBezTo>
                  <a:cubicBezTo>
                    <a:pt x="292629" y="41979"/>
                    <a:pt x="297859" y="41596"/>
                    <a:pt x="299821" y="43000"/>
                  </a:cubicBezTo>
                  <a:cubicBezTo>
                    <a:pt x="291975" y="47721"/>
                    <a:pt x="274454" y="33558"/>
                    <a:pt x="279423" y="47083"/>
                  </a:cubicBezTo>
                  <a:cubicBezTo>
                    <a:pt x="276154" y="45424"/>
                    <a:pt x="264778" y="41851"/>
                    <a:pt x="268701" y="39554"/>
                  </a:cubicBezTo>
                  <a:cubicBezTo>
                    <a:pt x="277592" y="40320"/>
                    <a:pt x="294590" y="38916"/>
                    <a:pt x="301390" y="36365"/>
                  </a:cubicBezTo>
                  <a:cubicBezTo>
                    <a:pt x="301782" y="35599"/>
                    <a:pt x="302566" y="35089"/>
                    <a:pt x="304005" y="34961"/>
                  </a:cubicBezTo>
                  <a:cubicBezTo>
                    <a:pt x="303612" y="35471"/>
                    <a:pt x="302566" y="35854"/>
                    <a:pt x="301390" y="36365"/>
                  </a:cubicBezTo>
                  <a:close/>
                  <a:moveTo>
                    <a:pt x="416585" y="33558"/>
                  </a:moveTo>
                  <a:cubicBezTo>
                    <a:pt x="419853" y="33940"/>
                    <a:pt x="421161" y="34323"/>
                    <a:pt x="421815" y="34706"/>
                  </a:cubicBezTo>
                  <a:cubicBezTo>
                    <a:pt x="424561" y="35727"/>
                    <a:pt x="426653" y="37258"/>
                    <a:pt x="425868" y="39044"/>
                  </a:cubicBezTo>
                  <a:cubicBezTo>
                    <a:pt x="419069" y="37385"/>
                    <a:pt x="423384" y="35854"/>
                    <a:pt x="421815" y="34706"/>
                  </a:cubicBezTo>
                  <a:cubicBezTo>
                    <a:pt x="420115" y="34068"/>
                    <a:pt x="418284" y="33685"/>
                    <a:pt x="416585" y="33558"/>
                  </a:cubicBezTo>
                  <a:close/>
                  <a:moveTo>
                    <a:pt x="436982" y="32792"/>
                  </a:moveTo>
                  <a:lnTo>
                    <a:pt x="426391" y="30240"/>
                  </a:lnTo>
                  <a:lnTo>
                    <a:pt x="431752" y="33175"/>
                  </a:lnTo>
                  <a:lnTo>
                    <a:pt x="415800" y="27688"/>
                  </a:lnTo>
                  <a:cubicBezTo>
                    <a:pt x="424953" y="25009"/>
                    <a:pt x="435544" y="29219"/>
                    <a:pt x="436982" y="32792"/>
                  </a:cubicBezTo>
                  <a:close/>
                  <a:moveTo>
                    <a:pt x="440643" y="30240"/>
                  </a:moveTo>
                  <a:lnTo>
                    <a:pt x="442866" y="33430"/>
                  </a:lnTo>
                  <a:lnTo>
                    <a:pt x="439597" y="30112"/>
                  </a:lnTo>
                  <a:lnTo>
                    <a:pt x="440774" y="30112"/>
                  </a:lnTo>
                  <a:cubicBezTo>
                    <a:pt x="440774" y="30112"/>
                    <a:pt x="440251" y="29474"/>
                    <a:pt x="440251" y="29474"/>
                  </a:cubicBezTo>
                  <a:lnTo>
                    <a:pt x="458034" y="31261"/>
                  </a:lnTo>
                  <a:lnTo>
                    <a:pt x="440774" y="30112"/>
                  </a:lnTo>
                  <a:close/>
                  <a:moveTo>
                    <a:pt x="622523" y="36747"/>
                  </a:moveTo>
                  <a:cubicBezTo>
                    <a:pt x="629192" y="25647"/>
                    <a:pt x="606833" y="28836"/>
                    <a:pt x="603302" y="23477"/>
                  </a:cubicBezTo>
                  <a:cubicBezTo>
                    <a:pt x="602518" y="27178"/>
                    <a:pt x="595849" y="33047"/>
                    <a:pt x="613240" y="32920"/>
                  </a:cubicBezTo>
                  <a:cubicBezTo>
                    <a:pt x="598203" y="36620"/>
                    <a:pt x="603825" y="25647"/>
                    <a:pt x="594803" y="35089"/>
                  </a:cubicBezTo>
                  <a:cubicBezTo>
                    <a:pt x="601995" y="34323"/>
                    <a:pt x="610625" y="37258"/>
                    <a:pt x="611932" y="37641"/>
                  </a:cubicBezTo>
                  <a:lnTo>
                    <a:pt x="603433" y="38023"/>
                  </a:lnTo>
                  <a:cubicBezTo>
                    <a:pt x="608271" y="44913"/>
                    <a:pt x="616509" y="34578"/>
                    <a:pt x="622392" y="36875"/>
                  </a:cubicBezTo>
                  <a:close/>
                  <a:moveTo>
                    <a:pt x="713921" y="35089"/>
                  </a:moveTo>
                  <a:lnTo>
                    <a:pt x="725035" y="35344"/>
                  </a:lnTo>
                  <a:lnTo>
                    <a:pt x="714444" y="34451"/>
                  </a:lnTo>
                  <a:lnTo>
                    <a:pt x="713921" y="35089"/>
                  </a:lnTo>
                  <a:close/>
                  <a:moveTo>
                    <a:pt x="989421" y="32026"/>
                  </a:moveTo>
                  <a:cubicBezTo>
                    <a:pt x="988636" y="29347"/>
                    <a:pt x="1003019" y="24626"/>
                    <a:pt x="1006419" y="29602"/>
                  </a:cubicBezTo>
                  <a:cubicBezTo>
                    <a:pt x="999228" y="30368"/>
                    <a:pt x="991252" y="30112"/>
                    <a:pt x="989421" y="32026"/>
                  </a:cubicBezTo>
                  <a:close/>
                  <a:moveTo>
                    <a:pt x="1107885" y="32792"/>
                  </a:moveTo>
                  <a:lnTo>
                    <a:pt x="1095332" y="30623"/>
                  </a:lnTo>
                  <a:cubicBezTo>
                    <a:pt x="1097686" y="24626"/>
                    <a:pt x="1106577" y="30878"/>
                    <a:pt x="1112461" y="29857"/>
                  </a:cubicBezTo>
                  <a:cubicBezTo>
                    <a:pt x="1114553" y="32792"/>
                    <a:pt x="1109846" y="30878"/>
                    <a:pt x="1107885" y="32920"/>
                  </a:cubicBezTo>
                  <a:close/>
                  <a:moveTo>
                    <a:pt x="1189476" y="32792"/>
                  </a:moveTo>
                  <a:lnTo>
                    <a:pt x="1193529" y="33813"/>
                  </a:lnTo>
                  <a:lnTo>
                    <a:pt x="1189345" y="27943"/>
                  </a:lnTo>
                  <a:lnTo>
                    <a:pt x="1189607" y="32920"/>
                  </a:lnTo>
                  <a:close/>
                  <a:moveTo>
                    <a:pt x="1183984" y="24881"/>
                  </a:moveTo>
                  <a:cubicBezTo>
                    <a:pt x="1186468" y="22202"/>
                    <a:pt x="1177969" y="20926"/>
                    <a:pt x="1175877" y="21308"/>
                  </a:cubicBezTo>
                  <a:lnTo>
                    <a:pt x="1183984" y="24881"/>
                  </a:lnTo>
                  <a:close/>
                  <a:moveTo>
                    <a:pt x="1257468" y="19650"/>
                  </a:moveTo>
                  <a:lnTo>
                    <a:pt x="1252238" y="20032"/>
                  </a:lnTo>
                  <a:lnTo>
                    <a:pt x="1256945" y="25264"/>
                  </a:lnTo>
                  <a:lnTo>
                    <a:pt x="1257468" y="19650"/>
                  </a:lnTo>
                  <a:close/>
                  <a:moveTo>
                    <a:pt x="1249100" y="25774"/>
                  </a:moveTo>
                  <a:cubicBezTo>
                    <a:pt x="1247923" y="21946"/>
                    <a:pt x="1248446" y="16843"/>
                    <a:pt x="1236417" y="19394"/>
                  </a:cubicBezTo>
                  <a:cubicBezTo>
                    <a:pt x="1235894" y="23350"/>
                    <a:pt x="1239162" y="23350"/>
                    <a:pt x="1234717" y="27943"/>
                  </a:cubicBezTo>
                  <a:cubicBezTo>
                    <a:pt x="1238640" y="28964"/>
                    <a:pt x="1241908" y="27178"/>
                    <a:pt x="1243870" y="26923"/>
                  </a:cubicBezTo>
                  <a:cubicBezTo>
                    <a:pt x="1241124" y="26285"/>
                    <a:pt x="1237986" y="27943"/>
                    <a:pt x="1237201" y="25264"/>
                  </a:cubicBezTo>
                  <a:cubicBezTo>
                    <a:pt x="1241647" y="23733"/>
                    <a:pt x="1246354" y="24243"/>
                    <a:pt x="1249100" y="25647"/>
                  </a:cubicBezTo>
                  <a:cubicBezTo>
                    <a:pt x="1249492" y="27050"/>
                    <a:pt x="1250146" y="28199"/>
                    <a:pt x="1251846" y="28836"/>
                  </a:cubicBezTo>
                  <a:cubicBezTo>
                    <a:pt x="1251846" y="27561"/>
                    <a:pt x="1250800" y="26540"/>
                    <a:pt x="1249100" y="25647"/>
                  </a:cubicBezTo>
                  <a:close/>
                  <a:moveTo>
                    <a:pt x="1205428" y="29985"/>
                  </a:moveTo>
                  <a:cubicBezTo>
                    <a:pt x="1203859" y="30495"/>
                    <a:pt x="1202420" y="31006"/>
                    <a:pt x="1201897" y="31644"/>
                  </a:cubicBezTo>
                  <a:lnTo>
                    <a:pt x="1201244" y="30623"/>
                  </a:lnTo>
                  <a:cubicBezTo>
                    <a:pt x="1202813" y="28964"/>
                    <a:pt x="1204251" y="29347"/>
                    <a:pt x="1205559" y="29985"/>
                  </a:cubicBezTo>
                  <a:cubicBezTo>
                    <a:pt x="1207258" y="29474"/>
                    <a:pt x="1209350" y="28964"/>
                    <a:pt x="1211443" y="28581"/>
                  </a:cubicBezTo>
                  <a:cubicBezTo>
                    <a:pt x="1212750" y="25264"/>
                    <a:pt x="1204513" y="22967"/>
                    <a:pt x="1202420" y="21053"/>
                  </a:cubicBezTo>
                  <a:cubicBezTo>
                    <a:pt x="1206343" y="22074"/>
                    <a:pt x="1209743" y="25264"/>
                    <a:pt x="1214973" y="23222"/>
                  </a:cubicBezTo>
                  <a:cubicBezTo>
                    <a:pt x="1214319" y="22202"/>
                    <a:pt x="1214973" y="21564"/>
                    <a:pt x="1211704" y="21564"/>
                  </a:cubicBezTo>
                  <a:lnTo>
                    <a:pt x="1218896" y="20798"/>
                  </a:lnTo>
                  <a:cubicBezTo>
                    <a:pt x="1227133" y="25519"/>
                    <a:pt x="1219288" y="26923"/>
                    <a:pt x="1211573" y="28454"/>
                  </a:cubicBezTo>
                  <a:cubicBezTo>
                    <a:pt x="1211312" y="29219"/>
                    <a:pt x="1210789" y="29985"/>
                    <a:pt x="1209350" y="30878"/>
                  </a:cubicBezTo>
                  <a:cubicBezTo>
                    <a:pt x="1208174" y="31388"/>
                    <a:pt x="1206997" y="30495"/>
                    <a:pt x="1205820" y="29985"/>
                  </a:cubicBezTo>
                  <a:close/>
                  <a:moveTo>
                    <a:pt x="1263091" y="37513"/>
                  </a:moveTo>
                  <a:lnTo>
                    <a:pt x="1259168" y="36492"/>
                  </a:lnTo>
                  <a:cubicBezTo>
                    <a:pt x="1257207" y="35216"/>
                    <a:pt x="1258383" y="33813"/>
                    <a:pt x="1257730" y="32920"/>
                  </a:cubicBezTo>
                  <a:cubicBezTo>
                    <a:pt x="1262306" y="33175"/>
                    <a:pt x="1268321" y="35471"/>
                    <a:pt x="1263091" y="37513"/>
                  </a:cubicBezTo>
                  <a:close/>
                  <a:moveTo>
                    <a:pt x="1026948" y="38661"/>
                  </a:moveTo>
                  <a:cubicBezTo>
                    <a:pt x="1029563" y="37641"/>
                    <a:pt x="1023548" y="33685"/>
                    <a:pt x="1017664" y="34706"/>
                  </a:cubicBezTo>
                  <a:lnTo>
                    <a:pt x="1020802" y="29730"/>
                  </a:lnTo>
                  <a:cubicBezTo>
                    <a:pt x="1020933" y="33047"/>
                    <a:pt x="1032701" y="32537"/>
                    <a:pt x="1034008" y="32920"/>
                  </a:cubicBezTo>
                  <a:cubicBezTo>
                    <a:pt x="1036100" y="37513"/>
                    <a:pt x="1031524" y="35599"/>
                    <a:pt x="1026948" y="38661"/>
                  </a:cubicBezTo>
                  <a:close/>
                  <a:moveTo>
                    <a:pt x="752624" y="38661"/>
                  </a:moveTo>
                  <a:cubicBezTo>
                    <a:pt x="750532" y="32409"/>
                    <a:pt x="735495" y="36109"/>
                    <a:pt x="732096" y="34578"/>
                  </a:cubicBezTo>
                  <a:cubicBezTo>
                    <a:pt x="739941" y="33175"/>
                    <a:pt x="757724" y="31771"/>
                    <a:pt x="752624" y="38661"/>
                  </a:cubicBezTo>
                  <a:close/>
                  <a:moveTo>
                    <a:pt x="726604" y="41213"/>
                  </a:moveTo>
                  <a:cubicBezTo>
                    <a:pt x="722551" y="41213"/>
                    <a:pt x="721374" y="41724"/>
                    <a:pt x="721766" y="38534"/>
                  </a:cubicBezTo>
                  <a:cubicBezTo>
                    <a:pt x="719805" y="37258"/>
                    <a:pt x="716536" y="38916"/>
                    <a:pt x="714575" y="37641"/>
                  </a:cubicBezTo>
                  <a:cubicBezTo>
                    <a:pt x="722551" y="34833"/>
                    <a:pt x="722028" y="39937"/>
                    <a:pt x="726735" y="41213"/>
                  </a:cubicBezTo>
                  <a:cubicBezTo>
                    <a:pt x="727781" y="41213"/>
                    <a:pt x="729088" y="41213"/>
                    <a:pt x="730527" y="41468"/>
                  </a:cubicBezTo>
                  <a:cubicBezTo>
                    <a:pt x="728827" y="41724"/>
                    <a:pt x="727650" y="41468"/>
                    <a:pt x="726735" y="41213"/>
                  </a:cubicBezTo>
                  <a:close/>
                  <a:moveTo>
                    <a:pt x="886909" y="41596"/>
                  </a:moveTo>
                  <a:lnTo>
                    <a:pt x="892401" y="46189"/>
                  </a:lnTo>
                  <a:lnTo>
                    <a:pt x="900900" y="45807"/>
                  </a:lnTo>
                  <a:lnTo>
                    <a:pt x="886909" y="41596"/>
                  </a:lnTo>
                  <a:close/>
                  <a:moveTo>
                    <a:pt x="978568" y="49762"/>
                  </a:moveTo>
                  <a:cubicBezTo>
                    <a:pt x="977915" y="47083"/>
                    <a:pt x="987721" y="47083"/>
                    <a:pt x="989683" y="48359"/>
                  </a:cubicBezTo>
                  <a:cubicBezTo>
                    <a:pt x="989029" y="44913"/>
                    <a:pt x="982491" y="45296"/>
                    <a:pt x="977261" y="44913"/>
                  </a:cubicBezTo>
                  <a:cubicBezTo>
                    <a:pt x="976607" y="44658"/>
                    <a:pt x="975430" y="44403"/>
                    <a:pt x="973861" y="44403"/>
                  </a:cubicBezTo>
                  <a:cubicBezTo>
                    <a:pt x="974907" y="44658"/>
                    <a:pt x="975953" y="44786"/>
                    <a:pt x="977261" y="44913"/>
                  </a:cubicBezTo>
                  <a:cubicBezTo>
                    <a:pt x="979222" y="45679"/>
                    <a:pt x="977784" y="47465"/>
                    <a:pt x="977784" y="48741"/>
                  </a:cubicBezTo>
                  <a:lnTo>
                    <a:pt x="975169" y="49762"/>
                  </a:lnTo>
                  <a:lnTo>
                    <a:pt x="982360" y="50655"/>
                  </a:lnTo>
                  <a:lnTo>
                    <a:pt x="978438" y="49634"/>
                  </a:lnTo>
                  <a:close/>
                  <a:moveTo>
                    <a:pt x="1139789" y="53462"/>
                  </a:moveTo>
                  <a:cubicBezTo>
                    <a:pt x="1145673" y="50783"/>
                    <a:pt x="1146327" y="51804"/>
                    <a:pt x="1150249" y="52697"/>
                  </a:cubicBezTo>
                  <a:cubicBezTo>
                    <a:pt x="1148942" y="53973"/>
                    <a:pt x="1143712" y="54355"/>
                    <a:pt x="1139789" y="53462"/>
                  </a:cubicBezTo>
                  <a:close/>
                  <a:moveTo>
                    <a:pt x="929928" y="52697"/>
                  </a:moveTo>
                  <a:cubicBezTo>
                    <a:pt x="939734" y="50910"/>
                    <a:pt x="925220" y="47465"/>
                    <a:pt x="931627" y="45679"/>
                  </a:cubicBezTo>
                  <a:lnTo>
                    <a:pt x="926528" y="46062"/>
                  </a:lnTo>
                  <a:cubicBezTo>
                    <a:pt x="934896" y="42362"/>
                    <a:pt x="932543" y="50017"/>
                    <a:pt x="938427" y="48996"/>
                  </a:cubicBezTo>
                  <a:lnTo>
                    <a:pt x="934504" y="49634"/>
                  </a:lnTo>
                  <a:cubicBezTo>
                    <a:pt x="931366" y="52952"/>
                    <a:pt x="940519" y="51931"/>
                    <a:pt x="941303" y="54611"/>
                  </a:cubicBezTo>
                  <a:cubicBezTo>
                    <a:pt x="936727" y="56014"/>
                    <a:pt x="926136" y="53462"/>
                    <a:pt x="930058" y="52697"/>
                  </a:cubicBezTo>
                  <a:close/>
                  <a:moveTo>
                    <a:pt x="1149072" y="55631"/>
                  </a:moveTo>
                  <a:cubicBezTo>
                    <a:pt x="1158879" y="52186"/>
                    <a:pt x="1157179" y="59204"/>
                    <a:pt x="1163063" y="59842"/>
                  </a:cubicBezTo>
                  <a:cubicBezTo>
                    <a:pt x="1155349" y="62904"/>
                    <a:pt x="1156395" y="56525"/>
                    <a:pt x="1149072" y="55631"/>
                  </a:cubicBezTo>
                  <a:close/>
                  <a:moveTo>
                    <a:pt x="992036" y="62777"/>
                  </a:moveTo>
                  <a:lnTo>
                    <a:pt x="991382" y="63415"/>
                  </a:lnTo>
                  <a:lnTo>
                    <a:pt x="999358" y="65329"/>
                  </a:lnTo>
                  <a:lnTo>
                    <a:pt x="1000012" y="64691"/>
                  </a:lnTo>
                  <a:lnTo>
                    <a:pt x="992036" y="62777"/>
                  </a:ln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491;g2b8c484956b_2_420"/>
            <p:cNvSpPr/>
            <p:nvPr/>
          </p:nvSpPr>
          <p:spPr>
            <a:xfrm>
              <a:off x="11726057" y="6570870"/>
              <a:ext cx="5360" cy="434"/>
            </a:xfrm>
            <a:custGeom>
              <a:avLst/>
              <a:gdLst/>
              <a:ahLst/>
              <a:cxnLst/>
              <a:rect l="l" t="t" r="r" b="b"/>
              <a:pathLst>
                <a:path w="5360" h="434" extrusionOk="0">
                  <a:moveTo>
                    <a:pt x="0" y="287"/>
                  </a:moveTo>
                  <a:cubicBezTo>
                    <a:pt x="2354" y="-96"/>
                    <a:pt x="4053" y="-96"/>
                    <a:pt x="5361" y="287"/>
                  </a:cubicBezTo>
                  <a:cubicBezTo>
                    <a:pt x="3661" y="415"/>
                    <a:pt x="1961" y="542"/>
                    <a:pt x="0" y="287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g2b8c484956b_2_420"/>
            <p:cNvSpPr/>
            <p:nvPr/>
          </p:nvSpPr>
          <p:spPr>
            <a:xfrm>
              <a:off x="11265147" y="6567840"/>
              <a:ext cx="2222" cy="1658"/>
            </a:xfrm>
            <a:custGeom>
              <a:avLst/>
              <a:gdLst/>
              <a:ahLst/>
              <a:cxnLst/>
              <a:rect l="l" t="t" r="r" b="b"/>
              <a:pathLst>
                <a:path w="2222" h="1658" extrusionOk="0">
                  <a:moveTo>
                    <a:pt x="2223" y="0"/>
                  </a:moveTo>
                  <a:cubicBezTo>
                    <a:pt x="1961" y="893"/>
                    <a:pt x="1177" y="1404"/>
                    <a:pt x="0" y="1659"/>
                  </a:cubicBezTo>
                  <a:cubicBezTo>
                    <a:pt x="131" y="1148"/>
                    <a:pt x="654" y="638"/>
                    <a:pt x="2223" y="0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g2b8c484956b_2_420"/>
            <p:cNvSpPr/>
            <p:nvPr/>
          </p:nvSpPr>
          <p:spPr>
            <a:xfrm>
              <a:off x="11246972" y="6565288"/>
              <a:ext cx="1307" cy="382"/>
            </a:xfrm>
            <a:custGeom>
              <a:avLst/>
              <a:gdLst/>
              <a:ahLst/>
              <a:cxnLst/>
              <a:rect l="l" t="t" r="r" b="b"/>
              <a:pathLst>
                <a:path w="1307" h="382" extrusionOk="0">
                  <a:moveTo>
                    <a:pt x="1308" y="383"/>
                  </a:moveTo>
                  <a:lnTo>
                    <a:pt x="523" y="255"/>
                  </a:lnTo>
                  <a:lnTo>
                    <a:pt x="0" y="0"/>
                  </a:lnTo>
                  <a:lnTo>
                    <a:pt x="1308" y="383"/>
                  </a:ln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494;g2b8c484956b_2_420"/>
            <p:cNvSpPr/>
            <p:nvPr/>
          </p:nvSpPr>
          <p:spPr>
            <a:xfrm>
              <a:off x="10581745" y="6574967"/>
              <a:ext cx="8314" cy="2913"/>
            </a:xfrm>
            <a:custGeom>
              <a:avLst/>
              <a:gdLst/>
              <a:ahLst/>
              <a:cxnLst/>
              <a:rect l="l" t="t" r="r" b="b"/>
              <a:pathLst>
                <a:path w="8314" h="2913" extrusionOk="0">
                  <a:moveTo>
                    <a:pt x="1123" y="2059"/>
                  </a:moveTo>
                  <a:cubicBezTo>
                    <a:pt x="-2930" y="-2152"/>
                    <a:pt x="5046" y="1421"/>
                    <a:pt x="8315" y="1293"/>
                  </a:cubicBezTo>
                  <a:cubicBezTo>
                    <a:pt x="5046" y="1293"/>
                    <a:pt x="3738" y="4356"/>
                    <a:pt x="1123" y="2059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495;g2b8c484956b_2_420"/>
            <p:cNvSpPr/>
            <p:nvPr/>
          </p:nvSpPr>
          <p:spPr>
            <a:xfrm>
              <a:off x="10600651" y="6581598"/>
              <a:ext cx="8106" cy="2446"/>
            </a:xfrm>
            <a:custGeom>
              <a:avLst/>
              <a:gdLst/>
              <a:ahLst/>
              <a:cxnLst/>
              <a:rect l="l" t="t" r="r" b="b"/>
              <a:pathLst>
                <a:path w="8106" h="2446" extrusionOk="0">
                  <a:moveTo>
                    <a:pt x="8107" y="2446"/>
                  </a:moveTo>
                  <a:cubicBezTo>
                    <a:pt x="6145" y="1170"/>
                    <a:pt x="3400" y="277"/>
                    <a:pt x="0" y="22"/>
                  </a:cubicBezTo>
                  <a:cubicBezTo>
                    <a:pt x="2092" y="-106"/>
                    <a:pt x="4446" y="277"/>
                    <a:pt x="8107" y="2446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g2b8c484956b_2_420"/>
            <p:cNvSpPr/>
            <p:nvPr/>
          </p:nvSpPr>
          <p:spPr>
            <a:xfrm>
              <a:off x="10587576" y="6581416"/>
              <a:ext cx="12944" cy="1244"/>
            </a:xfrm>
            <a:custGeom>
              <a:avLst/>
              <a:gdLst/>
              <a:ahLst/>
              <a:cxnLst/>
              <a:rect l="l" t="t" r="r" b="b"/>
              <a:pathLst>
                <a:path w="12944" h="1244" extrusionOk="0">
                  <a:moveTo>
                    <a:pt x="0" y="841"/>
                  </a:moveTo>
                  <a:cubicBezTo>
                    <a:pt x="5099" y="-52"/>
                    <a:pt x="9414" y="-179"/>
                    <a:pt x="12945" y="203"/>
                  </a:cubicBezTo>
                  <a:cubicBezTo>
                    <a:pt x="9676" y="331"/>
                    <a:pt x="6799" y="1990"/>
                    <a:pt x="0" y="841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497;g2b8c484956b_2_420"/>
            <p:cNvSpPr/>
            <p:nvPr/>
          </p:nvSpPr>
          <p:spPr>
            <a:xfrm>
              <a:off x="10661714" y="6574730"/>
              <a:ext cx="16736" cy="8166"/>
            </a:xfrm>
            <a:custGeom>
              <a:avLst/>
              <a:gdLst/>
              <a:ahLst/>
              <a:cxnLst/>
              <a:rect l="l" t="t" r="r" b="b"/>
              <a:pathLst>
                <a:path w="16736" h="8166" extrusionOk="0">
                  <a:moveTo>
                    <a:pt x="16737" y="8166"/>
                  </a:moveTo>
                  <a:cubicBezTo>
                    <a:pt x="12683" y="5614"/>
                    <a:pt x="4838" y="6890"/>
                    <a:pt x="4838" y="6890"/>
                  </a:cubicBezTo>
                  <a:cubicBezTo>
                    <a:pt x="21836" y="4466"/>
                    <a:pt x="1438" y="1914"/>
                    <a:pt x="0" y="0"/>
                  </a:cubicBezTo>
                  <a:cubicBezTo>
                    <a:pt x="10591" y="893"/>
                    <a:pt x="10722" y="4211"/>
                    <a:pt x="16737" y="8166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498;g2b8c484956b_2_420"/>
            <p:cNvSpPr/>
            <p:nvPr/>
          </p:nvSpPr>
          <p:spPr>
            <a:xfrm>
              <a:off x="10696233" y="6584049"/>
              <a:ext cx="4707" cy="633"/>
            </a:xfrm>
            <a:custGeom>
              <a:avLst/>
              <a:gdLst/>
              <a:ahLst/>
              <a:cxnLst/>
              <a:rect l="l" t="t" r="r" b="b"/>
              <a:pathLst>
                <a:path w="4707" h="633" extrusionOk="0">
                  <a:moveTo>
                    <a:pt x="4707" y="123"/>
                  </a:moveTo>
                  <a:cubicBezTo>
                    <a:pt x="3007" y="123"/>
                    <a:pt x="1308" y="123"/>
                    <a:pt x="0" y="634"/>
                  </a:cubicBezTo>
                  <a:cubicBezTo>
                    <a:pt x="1700" y="-4"/>
                    <a:pt x="3138" y="-132"/>
                    <a:pt x="4707" y="123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499;g2b8c484956b_2_420"/>
            <p:cNvSpPr/>
            <p:nvPr/>
          </p:nvSpPr>
          <p:spPr>
            <a:xfrm>
              <a:off x="10701071" y="6581620"/>
              <a:ext cx="16998" cy="6434"/>
            </a:xfrm>
            <a:custGeom>
              <a:avLst/>
              <a:gdLst/>
              <a:ahLst/>
              <a:cxnLst/>
              <a:rect l="l" t="t" r="r" b="b"/>
              <a:pathLst>
                <a:path w="16998" h="6434" extrusionOk="0">
                  <a:moveTo>
                    <a:pt x="6276" y="0"/>
                  </a:moveTo>
                  <a:cubicBezTo>
                    <a:pt x="12160" y="638"/>
                    <a:pt x="14252" y="3573"/>
                    <a:pt x="16998" y="5869"/>
                  </a:cubicBezTo>
                  <a:cubicBezTo>
                    <a:pt x="9807" y="8038"/>
                    <a:pt x="5230" y="3317"/>
                    <a:pt x="0" y="2552"/>
                  </a:cubicBezTo>
                  <a:cubicBezTo>
                    <a:pt x="4184" y="2552"/>
                    <a:pt x="8238" y="2807"/>
                    <a:pt x="6276" y="0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g2b8c484956b_2_420"/>
            <p:cNvSpPr/>
            <p:nvPr/>
          </p:nvSpPr>
          <p:spPr>
            <a:xfrm>
              <a:off x="10884389" y="6565415"/>
              <a:ext cx="11104" cy="1913"/>
            </a:xfrm>
            <a:custGeom>
              <a:avLst/>
              <a:gdLst/>
              <a:ahLst/>
              <a:cxnLst/>
              <a:rect l="l" t="t" r="r" b="b"/>
              <a:pathLst>
                <a:path w="11104" h="1913" extrusionOk="0">
                  <a:moveTo>
                    <a:pt x="4707" y="1914"/>
                  </a:moveTo>
                  <a:cubicBezTo>
                    <a:pt x="3400" y="1659"/>
                    <a:pt x="131" y="1659"/>
                    <a:pt x="0" y="0"/>
                  </a:cubicBezTo>
                  <a:lnTo>
                    <a:pt x="9937" y="0"/>
                  </a:lnTo>
                  <a:cubicBezTo>
                    <a:pt x="13860" y="893"/>
                    <a:pt x="6799" y="1659"/>
                    <a:pt x="4838" y="1914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g2b8c484956b_2_420"/>
            <p:cNvSpPr/>
            <p:nvPr/>
          </p:nvSpPr>
          <p:spPr>
            <a:xfrm>
              <a:off x="10925446" y="6572181"/>
              <a:ext cx="7845" cy="5738"/>
            </a:xfrm>
            <a:custGeom>
              <a:avLst/>
              <a:gdLst/>
              <a:ahLst/>
              <a:cxnLst/>
              <a:rect l="l" t="t" r="r" b="b"/>
              <a:pathLst>
                <a:path w="7845" h="5738" extrusionOk="0">
                  <a:moveTo>
                    <a:pt x="131" y="3187"/>
                  </a:moveTo>
                  <a:cubicBezTo>
                    <a:pt x="7976" y="3442"/>
                    <a:pt x="3923" y="-769"/>
                    <a:pt x="7845" y="125"/>
                  </a:cubicBezTo>
                  <a:lnTo>
                    <a:pt x="7322" y="5739"/>
                  </a:lnTo>
                  <a:lnTo>
                    <a:pt x="0" y="3187"/>
                  </a:ln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g2b8c484956b_2_420"/>
            <p:cNvSpPr/>
            <p:nvPr/>
          </p:nvSpPr>
          <p:spPr>
            <a:xfrm>
              <a:off x="10918908" y="6603311"/>
              <a:ext cx="2615" cy="510"/>
            </a:xfrm>
            <a:custGeom>
              <a:avLst/>
              <a:gdLst/>
              <a:ahLst/>
              <a:cxnLst/>
              <a:rect l="l" t="t" r="r" b="b"/>
              <a:pathLst>
                <a:path w="2615" h="510" extrusionOk="0">
                  <a:moveTo>
                    <a:pt x="2223" y="510"/>
                  </a:moveTo>
                  <a:lnTo>
                    <a:pt x="0" y="0"/>
                  </a:lnTo>
                  <a:lnTo>
                    <a:pt x="2615" y="128"/>
                  </a:lnTo>
                  <a:lnTo>
                    <a:pt x="2223" y="510"/>
                  </a:ln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503;g2b8c484956b_2_420"/>
            <p:cNvSpPr/>
            <p:nvPr/>
          </p:nvSpPr>
          <p:spPr>
            <a:xfrm>
              <a:off x="10958004" y="6563501"/>
              <a:ext cx="6084" cy="6261"/>
            </a:xfrm>
            <a:custGeom>
              <a:avLst/>
              <a:gdLst/>
              <a:ahLst/>
              <a:cxnLst/>
              <a:rect l="l" t="t" r="r" b="b"/>
              <a:pathLst>
                <a:path w="6084" h="6261" extrusionOk="0">
                  <a:moveTo>
                    <a:pt x="5492" y="6252"/>
                  </a:moveTo>
                  <a:lnTo>
                    <a:pt x="0" y="0"/>
                  </a:lnTo>
                  <a:cubicBezTo>
                    <a:pt x="6668" y="1659"/>
                    <a:pt x="6668" y="6507"/>
                    <a:pt x="5492" y="6252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504;g2b8c484956b_2_420"/>
            <p:cNvSpPr/>
            <p:nvPr/>
          </p:nvSpPr>
          <p:spPr>
            <a:xfrm>
              <a:off x="10988993" y="6563629"/>
              <a:ext cx="14513" cy="1913"/>
            </a:xfrm>
            <a:custGeom>
              <a:avLst/>
              <a:gdLst/>
              <a:ahLst/>
              <a:cxnLst/>
              <a:rect l="l" t="t" r="r" b="b"/>
              <a:pathLst>
                <a:path w="14513" h="1913" extrusionOk="0">
                  <a:moveTo>
                    <a:pt x="4707" y="1914"/>
                  </a:moveTo>
                  <a:lnTo>
                    <a:pt x="0" y="0"/>
                  </a:lnTo>
                  <a:lnTo>
                    <a:pt x="14514" y="1914"/>
                  </a:lnTo>
                  <a:lnTo>
                    <a:pt x="4707" y="1914"/>
                  </a:ln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505;g2b8c484956b_2_420"/>
            <p:cNvSpPr/>
            <p:nvPr/>
          </p:nvSpPr>
          <p:spPr>
            <a:xfrm>
              <a:off x="11029919" y="6567329"/>
              <a:ext cx="11244" cy="1531"/>
            </a:xfrm>
            <a:custGeom>
              <a:avLst/>
              <a:gdLst/>
              <a:ahLst/>
              <a:cxnLst/>
              <a:rect l="l" t="t" r="r" b="b"/>
              <a:pathLst>
                <a:path w="11244" h="1531" extrusionOk="0">
                  <a:moveTo>
                    <a:pt x="0" y="1276"/>
                  </a:moveTo>
                  <a:lnTo>
                    <a:pt x="1308" y="0"/>
                  </a:lnTo>
                  <a:lnTo>
                    <a:pt x="11245" y="1531"/>
                  </a:lnTo>
                  <a:lnTo>
                    <a:pt x="0" y="1276"/>
                  </a:ln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506;g2b8c484956b_2_420"/>
            <p:cNvSpPr/>
            <p:nvPr/>
          </p:nvSpPr>
          <p:spPr>
            <a:xfrm>
              <a:off x="11405839" y="6573837"/>
              <a:ext cx="19067" cy="4465"/>
            </a:xfrm>
            <a:custGeom>
              <a:avLst/>
              <a:gdLst/>
              <a:ahLst/>
              <a:cxnLst/>
              <a:rect l="l" t="t" r="r" b="b"/>
              <a:pathLst>
                <a:path w="19067" h="4465" extrusionOk="0">
                  <a:moveTo>
                    <a:pt x="18959" y="0"/>
                  </a:moveTo>
                  <a:cubicBezTo>
                    <a:pt x="20528" y="5231"/>
                    <a:pt x="4576" y="3062"/>
                    <a:pt x="0" y="4466"/>
                  </a:cubicBezTo>
                  <a:cubicBezTo>
                    <a:pt x="3138" y="-2169"/>
                    <a:pt x="12683" y="6635"/>
                    <a:pt x="18959" y="0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507;g2b8c484956b_2_420"/>
            <p:cNvSpPr/>
            <p:nvPr/>
          </p:nvSpPr>
          <p:spPr>
            <a:xfrm>
              <a:off x="11697029" y="6571563"/>
              <a:ext cx="15167" cy="2018"/>
            </a:xfrm>
            <a:custGeom>
              <a:avLst/>
              <a:gdLst/>
              <a:ahLst/>
              <a:cxnLst/>
              <a:rect l="l" t="t" r="r" b="b"/>
              <a:pathLst>
                <a:path w="15167" h="2018" extrusionOk="0">
                  <a:moveTo>
                    <a:pt x="15168" y="2018"/>
                  </a:moveTo>
                  <a:lnTo>
                    <a:pt x="0" y="870"/>
                  </a:lnTo>
                  <a:cubicBezTo>
                    <a:pt x="11768" y="-1172"/>
                    <a:pt x="3269" y="870"/>
                    <a:pt x="15168" y="2018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8" name="Google Shape;508;g2b8c484956b_2_420"/>
          <p:cNvGrpSpPr/>
          <p:nvPr/>
        </p:nvGrpSpPr>
        <p:grpSpPr>
          <a:xfrm>
            <a:off x="905210" y="4800600"/>
            <a:ext cx="755999" cy="171092"/>
            <a:chOff x="540000" y="6400800"/>
            <a:chExt cx="1007999" cy="228123"/>
          </a:xfrm>
        </p:grpSpPr>
        <p:sp>
          <p:nvSpPr>
            <p:cNvPr id="509" name="Google Shape;509;g2b8c484956b_2_420"/>
            <p:cNvSpPr/>
            <p:nvPr/>
          </p:nvSpPr>
          <p:spPr>
            <a:xfrm>
              <a:off x="639239" y="6548136"/>
              <a:ext cx="31373" cy="30874"/>
            </a:xfrm>
            <a:custGeom>
              <a:avLst/>
              <a:gdLst/>
              <a:ahLst/>
              <a:cxnLst/>
              <a:rect l="l" t="t" r="r" b="b"/>
              <a:pathLst>
                <a:path w="36766" h="36182" extrusionOk="0">
                  <a:moveTo>
                    <a:pt x="18383" y="0"/>
                  </a:moveTo>
                  <a:cubicBezTo>
                    <a:pt x="28575" y="0"/>
                    <a:pt x="36767" y="8061"/>
                    <a:pt x="36767" y="18091"/>
                  </a:cubicBezTo>
                  <a:cubicBezTo>
                    <a:pt x="36767" y="28121"/>
                    <a:pt x="28575" y="36183"/>
                    <a:pt x="18383" y="36183"/>
                  </a:cubicBezTo>
                  <a:cubicBezTo>
                    <a:pt x="8192" y="36183"/>
                    <a:pt x="0" y="28121"/>
                    <a:pt x="0" y="18091"/>
                  </a:cubicBezTo>
                  <a:cubicBezTo>
                    <a:pt x="0" y="8061"/>
                    <a:pt x="8192" y="0"/>
                    <a:pt x="183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0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g2b8c484956b_2_420"/>
            <p:cNvSpPr/>
            <p:nvPr/>
          </p:nvSpPr>
          <p:spPr>
            <a:xfrm>
              <a:off x="540000" y="6464789"/>
              <a:ext cx="83796" cy="112781"/>
            </a:xfrm>
            <a:custGeom>
              <a:avLst/>
              <a:gdLst/>
              <a:ahLst/>
              <a:cxnLst/>
              <a:rect l="l" t="t" r="r" b="b"/>
              <a:pathLst>
                <a:path w="98202" h="132170" extrusionOk="0">
                  <a:moveTo>
                    <a:pt x="34004" y="27559"/>
                  </a:moveTo>
                  <a:lnTo>
                    <a:pt x="34004" y="52400"/>
                  </a:lnTo>
                  <a:lnTo>
                    <a:pt x="89630" y="52400"/>
                  </a:lnTo>
                  <a:lnTo>
                    <a:pt x="89630" y="77146"/>
                  </a:lnTo>
                  <a:lnTo>
                    <a:pt x="34004" y="77146"/>
                  </a:lnTo>
                  <a:lnTo>
                    <a:pt x="34004" y="104705"/>
                  </a:lnTo>
                  <a:lnTo>
                    <a:pt x="98203" y="104705"/>
                  </a:lnTo>
                  <a:lnTo>
                    <a:pt x="98203" y="132171"/>
                  </a:lnTo>
                  <a:lnTo>
                    <a:pt x="0" y="132171"/>
                  </a:lnTo>
                  <a:lnTo>
                    <a:pt x="0" y="0"/>
                  </a:lnTo>
                  <a:lnTo>
                    <a:pt x="97250" y="0"/>
                  </a:lnTo>
                  <a:lnTo>
                    <a:pt x="97250" y="27559"/>
                  </a:lnTo>
                  <a:lnTo>
                    <a:pt x="34004" y="2755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0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g2b8c484956b_2_420"/>
            <p:cNvSpPr/>
            <p:nvPr/>
          </p:nvSpPr>
          <p:spPr>
            <a:xfrm>
              <a:off x="687030" y="6464789"/>
              <a:ext cx="73800" cy="112781"/>
            </a:xfrm>
            <a:custGeom>
              <a:avLst/>
              <a:gdLst/>
              <a:ahLst/>
              <a:cxnLst/>
              <a:rect l="l" t="t" r="r" b="b"/>
              <a:pathLst>
                <a:path w="86487" h="132170" extrusionOk="0">
                  <a:moveTo>
                    <a:pt x="34004" y="0"/>
                  </a:moveTo>
                  <a:lnTo>
                    <a:pt x="34004" y="104705"/>
                  </a:lnTo>
                  <a:lnTo>
                    <a:pt x="86487" y="104705"/>
                  </a:lnTo>
                  <a:lnTo>
                    <a:pt x="86487" y="132171"/>
                  </a:lnTo>
                  <a:lnTo>
                    <a:pt x="0" y="132171"/>
                  </a:lnTo>
                  <a:lnTo>
                    <a:pt x="0" y="0"/>
                  </a:lnTo>
                  <a:lnTo>
                    <a:pt x="340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0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g2b8c484956b_2_420"/>
            <p:cNvSpPr/>
            <p:nvPr/>
          </p:nvSpPr>
          <p:spPr>
            <a:xfrm>
              <a:off x="768958" y="6487106"/>
              <a:ext cx="91355" cy="91505"/>
            </a:xfrm>
            <a:custGeom>
              <a:avLst/>
              <a:gdLst/>
              <a:ahLst/>
              <a:cxnLst/>
              <a:rect l="l" t="t" r="r" b="b"/>
              <a:pathLst>
                <a:path w="107060" h="107236" extrusionOk="0">
                  <a:moveTo>
                    <a:pt x="30194" y="41526"/>
                  </a:moveTo>
                  <a:lnTo>
                    <a:pt x="77343" y="41526"/>
                  </a:lnTo>
                  <a:lnTo>
                    <a:pt x="77343" y="37964"/>
                  </a:lnTo>
                  <a:cubicBezTo>
                    <a:pt x="77152" y="24278"/>
                    <a:pt x="71152" y="21747"/>
                    <a:pt x="53721" y="21747"/>
                  </a:cubicBezTo>
                  <a:cubicBezTo>
                    <a:pt x="36290" y="21747"/>
                    <a:pt x="30099" y="24372"/>
                    <a:pt x="30099" y="41526"/>
                  </a:cubicBezTo>
                  <a:close/>
                  <a:moveTo>
                    <a:pt x="107061" y="73022"/>
                  </a:moveTo>
                  <a:lnTo>
                    <a:pt x="107061" y="74616"/>
                  </a:lnTo>
                  <a:cubicBezTo>
                    <a:pt x="107061" y="98706"/>
                    <a:pt x="91249" y="107236"/>
                    <a:pt x="56293" y="107236"/>
                  </a:cubicBezTo>
                  <a:cubicBezTo>
                    <a:pt x="13145" y="107236"/>
                    <a:pt x="0" y="97113"/>
                    <a:pt x="0" y="53056"/>
                  </a:cubicBezTo>
                  <a:cubicBezTo>
                    <a:pt x="0" y="8999"/>
                    <a:pt x="14859" y="0"/>
                    <a:pt x="53721" y="0"/>
                  </a:cubicBezTo>
                  <a:cubicBezTo>
                    <a:pt x="92583" y="0"/>
                    <a:pt x="106966" y="10311"/>
                    <a:pt x="106966" y="49681"/>
                  </a:cubicBezTo>
                  <a:lnTo>
                    <a:pt x="106966" y="58868"/>
                  </a:lnTo>
                  <a:lnTo>
                    <a:pt x="30099" y="58868"/>
                  </a:lnTo>
                  <a:lnTo>
                    <a:pt x="30099" y="63179"/>
                  </a:lnTo>
                  <a:cubicBezTo>
                    <a:pt x="30099" y="81177"/>
                    <a:pt x="37528" y="85864"/>
                    <a:pt x="54578" y="85864"/>
                  </a:cubicBezTo>
                  <a:cubicBezTo>
                    <a:pt x="69437" y="85864"/>
                    <a:pt x="76676" y="83427"/>
                    <a:pt x="77248" y="73022"/>
                  </a:cubicBezTo>
                  <a:lnTo>
                    <a:pt x="106966" y="7302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0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513;g2b8c484956b_2_420"/>
            <p:cNvSpPr/>
            <p:nvPr/>
          </p:nvSpPr>
          <p:spPr>
            <a:xfrm>
              <a:off x="985155" y="6464789"/>
              <a:ext cx="25927" cy="112781"/>
            </a:xfrm>
            <a:custGeom>
              <a:avLst/>
              <a:gdLst/>
              <a:ahLst/>
              <a:cxnLst/>
              <a:rect l="l" t="t" r="r" b="b"/>
              <a:pathLst>
                <a:path w="30384" h="132170" extrusionOk="0">
                  <a:moveTo>
                    <a:pt x="0" y="0"/>
                  </a:moveTo>
                  <a:lnTo>
                    <a:pt x="30385" y="0"/>
                  </a:lnTo>
                  <a:lnTo>
                    <a:pt x="30385" y="132171"/>
                  </a:lnTo>
                  <a:lnTo>
                    <a:pt x="0" y="1321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0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514;g2b8c484956b_2_420"/>
            <p:cNvSpPr/>
            <p:nvPr/>
          </p:nvSpPr>
          <p:spPr>
            <a:xfrm>
              <a:off x="877463" y="6487025"/>
              <a:ext cx="89892" cy="91505"/>
            </a:xfrm>
            <a:custGeom>
              <a:avLst/>
              <a:gdLst/>
              <a:ahLst/>
              <a:cxnLst/>
              <a:rect l="l" t="t" r="r" b="b"/>
              <a:pathLst>
                <a:path w="105346" h="107236" extrusionOk="0">
                  <a:moveTo>
                    <a:pt x="54197" y="84271"/>
                  </a:moveTo>
                  <a:cubicBezTo>
                    <a:pt x="69247" y="84271"/>
                    <a:pt x="75533" y="81083"/>
                    <a:pt x="75819" y="67866"/>
                  </a:cubicBezTo>
                  <a:lnTo>
                    <a:pt x="105347" y="67866"/>
                  </a:lnTo>
                  <a:cubicBezTo>
                    <a:pt x="105251" y="98612"/>
                    <a:pt x="91059" y="107236"/>
                    <a:pt x="52388" y="107236"/>
                  </a:cubicBezTo>
                  <a:cubicBezTo>
                    <a:pt x="13716" y="107236"/>
                    <a:pt x="0" y="95707"/>
                    <a:pt x="0" y="53618"/>
                  </a:cubicBezTo>
                  <a:cubicBezTo>
                    <a:pt x="0" y="11530"/>
                    <a:pt x="13716" y="0"/>
                    <a:pt x="52388" y="0"/>
                  </a:cubicBezTo>
                  <a:cubicBezTo>
                    <a:pt x="91059" y="0"/>
                    <a:pt x="105156" y="8530"/>
                    <a:pt x="105347" y="38995"/>
                  </a:cubicBezTo>
                  <a:lnTo>
                    <a:pt x="75819" y="38995"/>
                  </a:lnTo>
                  <a:cubicBezTo>
                    <a:pt x="75438" y="26153"/>
                    <a:pt x="69152" y="22966"/>
                    <a:pt x="54197" y="22966"/>
                  </a:cubicBezTo>
                  <a:cubicBezTo>
                    <a:pt x="36100" y="22966"/>
                    <a:pt x="30766" y="26247"/>
                    <a:pt x="30766" y="53618"/>
                  </a:cubicBezTo>
                  <a:cubicBezTo>
                    <a:pt x="30766" y="80990"/>
                    <a:pt x="36100" y="84271"/>
                    <a:pt x="54197" y="8427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0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515;g2b8c484956b_2_420"/>
            <p:cNvSpPr/>
            <p:nvPr/>
          </p:nvSpPr>
          <p:spPr>
            <a:xfrm>
              <a:off x="1030345" y="6487106"/>
              <a:ext cx="91355" cy="91505"/>
            </a:xfrm>
            <a:custGeom>
              <a:avLst/>
              <a:gdLst/>
              <a:ahLst/>
              <a:cxnLst/>
              <a:rect l="l" t="t" r="r" b="b"/>
              <a:pathLst>
                <a:path w="107060" h="107236" extrusionOk="0">
                  <a:moveTo>
                    <a:pt x="30194" y="41526"/>
                  </a:moveTo>
                  <a:lnTo>
                    <a:pt x="77343" y="41526"/>
                  </a:lnTo>
                  <a:lnTo>
                    <a:pt x="77343" y="37964"/>
                  </a:lnTo>
                  <a:cubicBezTo>
                    <a:pt x="77152" y="24278"/>
                    <a:pt x="71152" y="21747"/>
                    <a:pt x="53721" y="21747"/>
                  </a:cubicBezTo>
                  <a:cubicBezTo>
                    <a:pt x="36290" y="21747"/>
                    <a:pt x="30099" y="24372"/>
                    <a:pt x="30099" y="41526"/>
                  </a:cubicBezTo>
                  <a:close/>
                  <a:moveTo>
                    <a:pt x="107061" y="73022"/>
                  </a:moveTo>
                  <a:lnTo>
                    <a:pt x="107061" y="74616"/>
                  </a:lnTo>
                  <a:cubicBezTo>
                    <a:pt x="107061" y="98706"/>
                    <a:pt x="91250" y="107236"/>
                    <a:pt x="56293" y="107236"/>
                  </a:cubicBezTo>
                  <a:cubicBezTo>
                    <a:pt x="13144" y="107236"/>
                    <a:pt x="0" y="97113"/>
                    <a:pt x="0" y="53056"/>
                  </a:cubicBezTo>
                  <a:cubicBezTo>
                    <a:pt x="0" y="8999"/>
                    <a:pt x="14859" y="0"/>
                    <a:pt x="53721" y="0"/>
                  </a:cubicBezTo>
                  <a:cubicBezTo>
                    <a:pt x="92583" y="0"/>
                    <a:pt x="106966" y="10311"/>
                    <a:pt x="106966" y="49681"/>
                  </a:cubicBezTo>
                  <a:lnTo>
                    <a:pt x="106966" y="58868"/>
                  </a:lnTo>
                  <a:lnTo>
                    <a:pt x="30099" y="58868"/>
                  </a:lnTo>
                  <a:lnTo>
                    <a:pt x="30099" y="63179"/>
                  </a:lnTo>
                  <a:cubicBezTo>
                    <a:pt x="30099" y="81177"/>
                    <a:pt x="37529" y="85864"/>
                    <a:pt x="54578" y="85864"/>
                  </a:cubicBezTo>
                  <a:cubicBezTo>
                    <a:pt x="69437" y="85864"/>
                    <a:pt x="76676" y="83427"/>
                    <a:pt x="77248" y="73022"/>
                  </a:cubicBezTo>
                  <a:lnTo>
                    <a:pt x="106966" y="7302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0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" name="Google Shape;516;g2b8c484956b_2_420"/>
            <p:cNvSpPr/>
            <p:nvPr/>
          </p:nvSpPr>
          <p:spPr>
            <a:xfrm>
              <a:off x="1201597" y="6487025"/>
              <a:ext cx="89892" cy="91505"/>
            </a:xfrm>
            <a:custGeom>
              <a:avLst/>
              <a:gdLst/>
              <a:ahLst/>
              <a:cxnLst/>
              <a:rect l="l" t="t" r="r" b="b"/>
              <a:pathLst>
                <a:path w="105346" h="107236" extrusionOk="0">
                  <a:moveTo>
                    <a:pt x="54197" y="84271"/>
                  </a:moveTo>
                  <a:cubicBezTo>
                    <a:pt x="69247" y="84271"/>
                    <a:pt x="75533" y="81083"/>
                    <a:pt x="75819" y="67866"/>
                  </a:cubicBezTo>
                  <a:lnTo>
                    <a:pt x="105346" y="67866"/>
                  </a:lnTo>
                  <a:cubicBezTo>
                    <a:pt x="105251" y="98612"/>
                    <a:pt x="91059" y="107236"/>
                    <a:pt x="52388" y="107236"/>
                  </a:cubicBezTo>
                  <a:cubicBezTo>
                    <a:pt x="13716" y="107236"/>
                    <a:pt x="0" y="95707"/>
                    <a:pt x="0" y="53618"/>
                  </a:cubicBezTo>
                  <a:cubicBezTo>
                    <a:pt x="0" y="11530"/>
                    <a:pt x="13716" y="0"/>
                    <a:pt x="52388" y="0"/>
                  </a:cubicBezTo>
                  <a:cubicBezTo>
                    <a:pt x="91059" y="0"/>
                    <a:pt x="105156" y="8530"/>
                    <a:pt x="105346" y="38995"/>
                  </a:cubicBezTo>
                  <a:lnTo>
                    <a:pt x="75819" y="38995"/>
                  </a:lnTo>
                  <a:cubicBezTo>
                    <a:pt x="75438" y="26153"/>
                    <a:pt x="69152" y="22966"/>
                    <a:pt x="54197" y="22966"/>
                  </a:cubicBezTo>
                  <a:cubicBezTo>
                    <a:pt x="36100" y="22966"/>
                    <a:pt x="30766" y="26247"/>
                    <a:pt x="30766" y="53618"/>
                  </a:cubicBezTo>
                  <a:cubicBezTo>
                    <a:pt x="30766" y="80990"/>
                    <a:pt x="36100" y="84271"/>
                    <a:pt x="54197" y="8427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0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" name="Google Shape;517;g2b8c484956b_2_420"/>
            <p:cNvSpPr/>
            <p:nvPr/>
          </p:nvSpPr>
          <p:spPr>
            <a:xfrm>
              <a:off x="1140964" y="6487106"/>
              <a:ext cx="54130" cy="90545"/>
            </a:xfrm>
            <a:custGeom>
              <a:avLst/>
              <a:gdLst/>
              <a:ahLst/>
              <a:cxnLst/>
              <a:rect l="l" t="t" r="r" b="b"/>
              <a:pathLst>
                <a:path w="63436" h="106111" extrusionOk="0">
                  <a:moveTo>
                    <a:pt x="63436" y="27090"/>
                  </a:moveTo>
                  <a:cubicBezTo>
                    <a:pt x="63436" y="27090"/>
                    <a:pt x="56007" y="27090"/>
                    <a:pt x="55054" y="27090"/>
                  </a:cubicBezTo>
                  <a:cubicBezTo>
                    <a:pt x="38386" y="27090"/>
                    <a:pt x="30385" y="36652"/>
                    <a:pt x="30385" y="57368"/>
                  </a:cubicBezTo>
                  <a:lnTo>
                    <a:pt x="30385" y="106112"/>
                  </a:lnTo>
                  <a:lnTo>
                    <a:pt x="0" y="106112"/>
                  </a:lnTo>
                  <a:lnTo>
                    <a:pt x="0" y="1875"/>
                  </a:lnTo>
                  <a:lnTo>
                    <a:pt x="30385" y="1875"/>
                  </a:lnTo>
                  <a:lnTo>
                    <a:pt x="30385" y="17435"/>
                  </a:lnTo>
                  <a:cubicBezTo>
                    <a:pt x="37719" y="5624"/>
                    <a:pt x="47149" y="187"/>
                    <a:pt x="59817" y="0"/>
                  </a:cubicBezTo>
                  <a:lnTo>
                    <a:pt x="63436" y="0"/>
                  </a:lnTo>
                  <a:lnTo>
                    <a:pt x="63436" y="2709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0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" name="Google Shape;518;g2b8c484956b_2_420"/>
            <p:cNvSpPr/>
            <p:nvPr/>
          </p:nvSpPr>
          <p:spPr>
            <a:xfrm>
              <a:off x="1378293" y="6464789"/>
              <a:ext cx="90623" cy="112861"/>
            </a:xfrm>
            <a:custGeom>
              <a:avLst/>
              <a:gdLst/>
              <a:ahLst/>
              <a:cxnLst/>
              <a:rect l="l" t="t" r="r" b="b"/>
              <a:pathLst>
                <a:path w="106203" h="132264" extrusionOk="0">
                  <a:moveTo>
                    <a:pt x="95" y="18091"/>
                  </a:moveTo>
                  <a:lnTo>
                    <a:pt x="95" y="0"/>
                  </a:lnTo>
                  <a:lnTo>
                    <a:pt x="57436" y="0"/>
                  </a:lnTo>
                  <a:lnTo>
                    <a:pt x="57436" y="18091"/>
                  </a:lnTo>
                  <a:cubicBezTo>
                    <a:pt x="51054" y="19779"/>
                    <a:pt x="45815" y="25216"/>
                    <a:pt x="45815" y="32996"/>
                  </a:cubicBezTo>
                  <a:lnTo>
                    <a:pt x="45815" y="108267"/>
                  </a:lnTo>
                  <a:lnTo>
                    <a:pt x="67627" y="108267"/>
                  </a:lnTo>
                  <a:cubicBezTo>
                    <a:pt x="78677" y="108267"/>
                    <a:pt x="88106" y="101612"/>
                    <a:pt x="92107" y="92238"/>
                  </a:cubicBezTo>
                  <a:lnTo>
                    <a:pt x="106204" y="92238"/>
                  </a:lnTo>
                  <a:cubicBezTo>
                    <a:pt x="106204" y="92238"/>
                    <a:pt x="106204" y="132264"/>
                    <a:pt x="106204" y="132264"/>
                  </a:cubicBezTo>
                  <a:lnTo>
                    <a:pt x="0" y="132264"/>
                  </a:lnTo>
                  <a:lnTo>
                    <a:pt x="0" y="108924"/>
                  </a:lnTo>
                  <a:cubicBezTo>
                    <a:pt x="6668" y="107330"/>
                    <a:pt x="11621" y="101143"/>
                    <a:pt x="11621" y="94301"/>
                  </a:cubicBezTo>
                  <a:lnTo>
                    <a:pt x="11621" y="33558"/>
                  </a:lnTo>
                  <a:cubicBezTo>
                    <a:pt x="11621" y="24934"/>
                    <a:pt x="6191" y="19779"/>
                    <a:pt x="0" y="1818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0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519;g2b8c484956b_2_420"/>
            <p:cNvSpPr/>
            <p:nvPr/>
          </p:nvSpPr>
          <p:spPr>
            <a:xfrm>
              <a:off x="1316197" y="6400800"/>
              <a:ext cx="231802" cy="228123"/>
            </a:xfrm>
            <a:custGeom>
              <a:avLst/>
              <a:gdLst/>
              <a:ahLst/>
              <a:cxnLst/>
              <a:rect l="l" t="t" r="r" b="b"/>
              <a:pathLst>
                <a:path w="271652" h="267341" extrusionOk="0">
                  <a:moveTo>
                    <a:pt x="28194" y="133671"/>
                  </a:moveTo>
                  <a:cubicBezTo>
                    <a:pt x="28194" y="192163"/>
                    <a:pt x="76391" y="239595"/>
                    <a:pt x="135827" y="239595"/>
                  </a:cubicBezTo>
                  <a:cubicBezTo>
                    <a:pt x="195263" y="239595"/>
                    <a:pt x="243459" y="192163"/>
                    <a:pt x="243459" y="133671"/>
                  </a:cubicBezTo>
                  <a:cubicBezTo>
                    <a:pt x="243459" y="75178"/>
                    <a:pt x="195263" y="27746"/>
                    <a:pt x="135827" y="27746"/>
                  </a:cubicBezTo>
                  <a:cubicBezTo>
                    <a:pt x="76391" y="27746"/>
                    <a:pt x="28194" y="75178"/>
                    <a:pt x="28194" y="133671"/>
                  </a:cubicBezTo>
                  <a:close/>
                  <a:moveTo>
                    <a:pt x="0" y="133671"/>
                  </a:moveTo>
                  <a:cubicBezTo>
                    <a:pt x="0" y="59899"/>
                    <a:pt x="60770" y="0"/>
                    <a:pt x="135827" y="0"/>
                  </a:cubicBezTo>
                  <a:cubicBezTo>
                    <a:pt x="210884" y="0"/>
                    <a:pt x="271653" y="59805"/>
                    <a:pt x="271653" y="133671"/>
                  </a:cubicBezTo>
                  <a:cubicBezTo>
                    <a:pt x="271653" y="207536"/>
                    <a:pt x="210884" y="267341"/>
                    <a:pt x="135827" y="267341"/>
                  </a:cubicBezTo>
                  <a:cubicBezTo>
                    <a:pt x="60770" y="267341"/>
                    <a:pt x="0" y="207536"/>
                    <a:pt x="0" y="13367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0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" name="Google Shape;520;g2b8c484956b_2_420"/>
            <p:cNvSpPr/>
            <p:nvPr/>
          </p:nvSpPr>
          <p:spPr>
            <a:xfrm>
              <a:off x="1405684" y="6443433"/>
              <a:ext cx="101433" cy="115341"/>
            </a:xfrm>
            <a:custGeom>
              <a:avLst/>
              <a:gdLst/>
              <a:ahLst/>
              <a:cxnLst/>
              <a:rect l="l" t="t" r="r" b="b"/>
              <a:pathLst>
                <a:path w="118871" h="135170" extrusionOk="0">
                  <a:moveTo>
                    <a:pt x="0" y="14061"/>
                  </a:moveTo>
                  <a:cubicBezTo>
                    <a:pt x="12383" y="5156"/>
                    <a:pt x="27527" y="0"/>
                    <a:pt x="44006" y="0"/>
                  </a:cubicBezTo>
                  <a:cubicBezTo>
                    <a:pt x="85344" y="0"/>
                    <a:pt x="118872" y="32996"/>
                    <a:pt x="118872" y="73678"/>
                  </a:cubicBezTo>
                  <a:cubicBezTo>
                    <a:pt x="118872" y="99362"/>
                    <a:pt x="105537" y="121953"/>
                    <a:pt x="85249" y="135170"/>
                  </a:cubicBezTo>
                  <a:lnTo>
                    <a:pt x="85249" y="106299"/>
                  </a:lnTo>
                  <a:lnTo>
                    <a:pt x="52864" y="106299"/>
                  </a:lnTo>
                  <a:cubicBezTo>
                    <a:pt x="52864" y="106299"/>
                    <a:pt x="49435" y="122516"/>
                    <a:pt x="35623" y="122516"/>
                  </a:cubicBezTo>
                  <a:lnTo>
                    <a:pt x="24860" y="122516"/>
                  </a:lnTo>
                  <a:lnTo>
                    <a:pt x="24860" y="61867"/>
                  </a:lnTo>
                  <a:cubicBezTo>
                    <a:pt x="24860" y="55587"/>
                    <a:pt x="30099" y="50525"/>
                    <a:pt x="36481" y="50244"/>
                  </a:cubicBezTo>
                  <a:lnTo>
                    <a:pt x="36481" y="14248"/>
                  </a:lnTo>
                  <a:cubicBezTo>
                    <a:pt x="36481" y="14248"/>
                    <a:pt x="0" y="14248"/>
                    <a:pt x="0" y="1424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0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1" name="Google Shape;521;g2b8c484956b_2_420"/>
          <p:cNvSpPr/>
          <p:nvPr/>
        </p:nvSpPr>
        <p:spPr>
          <a:xfrm>
            <a:off x="108000" y="2160278"/>
            <a:ext cx="2430000" cy="243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2" name="Google Shape;522;g2b8c484956b_2_420"/>
          <p:cNvSpPr/>
          <p:nvPr/>
        </p:nvSpPr>
        <p:spPr>
          <a:xfrm>
            <a:off x="304444" y="2224881"/>
            <a:ext cx="2181600" cy="2181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3" name="Google Shape;523;g2b8c484956b_2_420"/>
          <p:cNvSpPr txBox="1"/>
          <p:nvPr/>
        </p:nvSpPr>
        <p:spPr>
          <a:xfrm>
            <a:off x="555419" y="2957609"/>
            <a:ext cx="1535100" cy="7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300">
                <a:solidFill>
                  <a:schemeClr val="accent1"/>
                </a:solidFill>
                <a:latin typeface="Archivo ExtraBold"/>
                <a:ea typeface="Archivo ExtraBold"/>
                <a:cs typeface="Archivo ExtraBold"/>
                <a:sym typeface="Archivo ExtraBold"/>
              </a:rPr>
              <a:t>ORDRE DU JOUR</a:t>
            </a:r>
            <a:endParaRPr sz="800">
              <a:latin typeface="Archivo ExtraBold"/>
              <a:ea typeface="Archivo ExtraBold"/>
              <a:cs typeface="Archivo ExtraBold"/>
              <a:sym typeface="Archivo ExtraBold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">
  <p:cSld name="1_Deux contenus txt"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2b8c484956b_2_480"/>
          <p:cNvSpPr txBox="1">
            <a:spLocks noGrp="1"/>
          </p:cNvSpPr>
          <p:nvPr>
            <p:ph type="sldNum" idx="12"/>
          </p:nvPr>
        </p:nvSpPr>
        <p:spPr>
          <a:xfrm>
            <a:off x="354330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cxnSp>
        <p:nvCxnSpPr>
          <p:cNvPr id="526" name="Google Shape;526;g2b8c484956b_2_480"/>
          <p:cNvCxnSpPr/>
          <p:nvPr/>
        </p:nvCxnSpPr>
        <p:spPr>
          <a:xfrm>
            <a:off x="1184697" y="2295000"/>
            <a:ext cx="0" cy="731100"/>
          </a:xfrm>
          <a:prstGeom prst="straightConnector1">
            <a:avLst/>
          </a:prstGeom>
          <a:noFill/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27" name="Google Shape;527;g2b8c484956b_2_480"/>
          <p:cNvSpPr txBox="1">
            <a:spLocks noGrp="1"/>
          </p:cNvSpPr>
          <p:nvPr>
            <p:ph type="title"/>
          </p:nvPr>
        </p:nvSpPr>
        <p:spPr>
          <a:xfrm>
            <a:off x="351000" y="189363"/>
            <a:ext cx="7886700" cy="7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cxnSp>
        <p:nvCxnSpPr>
          <p:cNvPr id="528" name="Google Shape;528;g2b8c484956b_2_480"/>
          <p:cNvCxnSpPr/>
          <p:nvPr/>
        </p:nvCxnSpPr>
        <p:spPr>
          <a:xfrm>
            <a:off x="351000" y="972000"/>
            <a:ext cx="6210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529" name="Google Shape;529;g2b8c484956b_2_480"/>
          <p:cNvGrpSpPr/>
          <p:nvPr/>
        </p:nvGrpSpPr>
        <p:grpSpPr>
          <a:xfrm>
            <a:off x="8087165" y="4818357"/>
            <a:ext cx="777591" cy="159239"/>
            <a:chOff x="10512000" y="6335872"/>
            <a:chExt cx="1386327" cy="283899"/>
          </a:xfrm>
        </p:grpSpPr>
        <p:sp>
          <p:nvSpPr>
            <p:cNvPr id="530" name="Google Shape;530;g2b8c484956b_2_480"/>
            <p:cNvSpPr/>
            <p:nvPr/>
          </p:nvSpPr>
          <p:spPr>
            <a:xfrm>
              <a:off x="10748927" y="6336000"/>
              <a:ext cx="183841" cy="179015"/>
            </a:xfrm>
            <a:custGeom>
              <a:avLst/>
              <a:gdLst/>
              <a:ahLst/>
              <a:cxnLst/>
              <a:rect l="l" t="t" r="r" b="b"/>
              <a:pathLst>
                <a:path w="183841" h="179015" extrusionOk="0">
                  <a:moveTo>
                    <a:pt x="183841" y="171105"/>
                  </a:moveTo>
                  <a:cubicBezTo>
                    <a:pt x="151545" y="178505"/>
                    <a:pt x="127486" y="179016"/>
                    <a:pt x="109834" y="179016"/>
                  </a:cubicBezTo>
                  <a:cubicBezTo>
                    <a:pt x="58840" y="179016"/>
                    <a:pt x="0" y="155666"/>
                    <a:pt x="0" y="90210"/>
                  </a:cubicBezTo>
                  <a:cubicBezTo>
                    <a:pt x="0" y="24753"/>
                    <a:pt x="50733" y="0"/>
                    <a:pt x="120817" y="0"/>
                  </a:cubicBezTo>
                  <a:cubicBezTo>
                    <a:pt x="133370" y="0"/>
                    <a:pt x="160044" y="1276"/>
                    <a:pt x="178611" y="7656"/>
                  </a:cubicBezTo>
                  <a:lnTo>
                    <a:pt x="174558" y="45296"/>
                  </a:lnTo>
                  <a:cubicBezTo>
                    <a:pt x="158736" y="36875"/>
                    <a:pt x="140038" y="34195"/>
                    <a:pt x="128009" y="34195"/>
                  </a:cubicBezTo>
                  <a:cubicBezTo>
                    <a:pt x="86690" y="34195"/>
                    <a:pt x="52694" y="49762"/>
                    <a:pt x="52694" y="90210"/>
                  </a:cubicBezTo>
                  <a:cubicBezTo>
                    <a:pt x="52694" y="124150"/>
                    <a:pt x="79237" y="144693"/>
                    <a:pt x="116502" y="144693"/>
                  </a:cubicBezTo>
                  <a:cubicBezTo>
                    <a:pt x="123302" y="144693"/>
                    <a:pt x="129970" y="143672"/>
                    <a:pt x="134547" y="141758"/>
                  </a:cubicBezTo>
                  <a:lnTo>
                    <a:pt x="134547" y="107563"/>
                  </a:lnTo>
                  <a:lnTo>
                    <a:pt x="104735" y="107563"/>
                  </a:lnTo>
                  <a:lnTo>
                    <a:pt x="104735" y="74898"/>
                  </a:lnTo>
                  <a:lnTo>
                    <a:pt x="183841" y="74898"/>
                  </a:lnTo>
                  <a:lnTo>
                    <a:pt x="183841" y="171105"/>
                  </a:lnTo>
                  <a:close/>
                </a:path>
              </a:pathLst>
            </a:custGeom>
            <a:solidFill>
              <a:srgbClr val="006EB7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531;g2b8c484956b_2_480"/>
            <p:cNvSpPr/>
            <p:nvPr/>
          </p:nvSpPr>
          <p:spPr>
            <a:xfrm>
              <a:off x="10952251" y="6338934"/>
              <a:ext cx="208684" cy="173018"/>
            </a:xfrm>
            <a:custGeom>
              <a:avLst/>
              <a:gdLst/>
              <a:ahLst/>
              <a:cxnLst/>
              <a:rect l="l" t="t" r="r" b="b"/>
              <a:pathLst>
                <a:path w="208684" h="173018" extrusionOk="0">
                  <a:moveTo>
                    <a:pt x="72569" y="0"/>
                  </a:moveTo>
                  <a:lnTo>
                    <a:pt x="135070" y="0"/>
                  </a:lnTo>
                  <a:lnTo>
                    <a:pt x="208685" y="173019"/>
                  </a:lnTo>
                  <a:lnTo>
                    <a:pt x="152852" y="173019"/>
                  </a:lnTo>
                  <a:lnTo>
                    <a:pt x="138600" y="136016"/>
                  </a:lnTo>
                  <a:lnTo>
                    <a:pt x="66816" y="136016"/>
                  </a:lnTo>
                  <a:lnTo>
                    <a:pt x="51779" y="173019"/>
                  </a:lnTo>
                  <a:lnTo>
                    <a:pt x="0" y="173019"/>
                  </a:lnTo>
                  <a:lnTo>
                    <a:pt x="72569" y="0"/>
                  </a:lnTo>
                  <a:close/>
                  <a:moveTo>
                    <a:pt x="103819" y="35727"/>
                  </a:moveTo>
                  <a:lnTo>
                    <a:pt x="103296" y="35727"/>
                  </a:lnTo>
                  <a:lnTo>
                    <a:pt x="78584" y="103352"/>
                  </a:lnTo>
                  <a:lnTo>
                    <a:pt x="126571" y="103352"/>
                  </a:lnTo>
                  <a:lnTo>
                    <a:pt x="103819" y="35727"/>
                  </a:lnTo>
                  <a:close/>
                </a:path>
              </a:pathLst>
            </a:custGeom>
            <a:solidFill>
              <a:srgbClr val="006EB7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Google Shape;532;g2b8c484956b_2_480"/>
            <p:cNvSpPr/>
            <p:nvPr/>
          </p:nvSpPr>
          <p:spPr>
            <a:xfrm>
              <a:off x="11179502" y="6338934"/>
              <a:ext cx="129839" cy="173018"/>
            </a:xfrm>
            <a:custGeom>
              <a:avLst/>
              <a:gdLst/>
              <a:ahLst/>
              <a:cxnLst/>
              <a:rect l="l" t="t" r="r" b="b"/>
              <a:pathLst>
                <a:path w="129839" h="173018" extrusionOk="0">
                  <a:moveTo>
                    <a:pt x="0" y="0"/>
                  </a:moveTo>
                  <a:lnTo>
                    <a:pt x="50994" y="0"/>
                  </a:lnTo>
                  <a:lnTo>
                    <a:pt x="50994" y="138823"/>
                  </a:lnTo>
                  <a:lnTo>
                    <a:pt x="129839" y="138823"/>
                  </a:lnTo>
                  <a:lnTo>
                    <a:pt x="129839" y="173019"/>
                  </a:lnTo>
                  <a:lnTo>
                    <a:pt x="0" y="1730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EB7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" name="Google Shape;533;g2b8c484956b_2_480"/>
            <p:cNvSpPr/>
            <p:nvPr/>
          </p:nvSpPr>
          <p:spPr>
            <a:xfrm>
              <a:off x="11329086" y="6338934"/>
              <a:ext cx="137815" cy="172891"/>
            </a:xfrm>
            <a:custGeom>
              <a:avLst/>
              <a:gdLst/>
              <a:ahLst/>
              <a:cxnLst/>
              <a:rect l="l" t="t" r="r" b="b"/>
              <a:pathLst>
                <a:path w="137815" h="172891" extrusionOk="0">
                  <a:moveTo>
                    <a:pt x="0" y="0"/>
                  </a:moveTo>
                  <a:lnTo>
                    <a:pt x="134808" y="0"/>
                  </a:lnTo>
                  <a:lnTo>
                    <a:pt x="134808" y="32664"/>
                  </a:lnTo>
                  <a:lnTo>
                    <a:pt x="50994" y="32664"/>
                  </a:lnTo>
                  <a:lnTo>
                    <a:pt x="50994" y="68391"/>
                  </a:lnTo>
                  <a:lnTo>
                    <a:pt x="130101" y="68391"/>
                  </a:lnTo>
                  <a:lnTo>
                    <a:pt x="130101" y="101055"/>
                  </a:lnTo>
                  <a:lnTo>
                    <a:pt x="50994" y="101055"/>
                  </a:lnTo>
                  <a:lnTo>
                    <a:pt x="50994" y="140227"/>
                  </a:lnTo>
                  <a:lnTo>
                    <a:pt x="137815" y="140227"/>
                  </a:lnTo>
                  <a:lnTo>
                    <a:pt x="137815" y="172891"/>
                  </a:lnTo>
                  <a:lnTo>
                    <a:pt x="0" y="1728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EB7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" name="Google Shape;534;g2b8c484956b_2_480"/>
            <p:cNvSpPr/>
            <p:nvPr/>
          </p:nvSpPr>
          <p:spPr>
            <a:xfrm>
              <a:off x="11489130" y="6335872"/>
              <a:ext cx="166581" cy="179015"/>
            </a:xfrm>
            <a:custGeom>
              <a:avLst/>
              <a:gdLst/>
              <a:ahLst/>
              <a:cxnLst/>
              <a:rect l="l" t="t" r="r" b="b"/>
              <a:pathLst>
                <a:path w="166581" h="179015" extrusionOk="0">
                  <a:moveTo>
                    <a:pt x="166581" y="172126"/>
                  </a:moveTo>
                  <a:cubicBezTo>
                    <a:pt x="152068" y="175316"/>
                    <a:pt x="135854" y="179016"/>
                    <a:pt x="109834" y="179016"/>
                  </a:cubicBezTo>
                  <a:cubicBezTo>
                    <a:pt x="58840" y="179016"/>
                    <a:pt x="0" y="155666"/>
                    <a:pt x="0" y="90210"/>
                  </a:cubicBezTo>
                  <a:cubicBezTo>
                    <a:pt x="0" y="29985"/>
                    <a:pt x="46549" y="0"/>
                    <a:pt x="109572" y="0"/>
                  </a:cubicBezTo>
                  <a:cubicBezTo>
                    <a:pt x="129055" y="0"/>
                    <a:pt x="147884" y="3955"/>
                    <a:pt x="166320" y="8932"/>
                  </a:cubicBezTo>
                  <a:lnTo>
                    <a:pt x="162267" y="46317"/>
                  </a:lnTo>
                  <a:cubicBezTo>
                    <a:pt x="145791" y="38151"/>
                    <a:pt x="129970" y="34195"/>
                    <a:pt x="112449" y="34195"/>
                  </a:cubicBezTo>
                  <a:cubicBezTo>
                    <a:pt x="76361" y="34195"/>
                    <a:pt x="52694" y="58056"/>
                    <a:pt x="52694" y="90210"/>
                  </a:cubicBezTo>
                  <a:cubicBezTo>
                    <a:pt x="52694" y="124150"/>
                    <a:pt x="79237" y="144693"/>
                    <a:pt x="116502" y="144693"/>
                  </a:cubicBezTo>
                  <a:cubicBezTo>
                    <a:pt x="133239" y="144693"/>
                    <a:pt x="150237" y="140737"/>
                    <a:pt x="164097" y="135761"/>
                  </a:cubicBezTo>
                  <a:lnTo>
                    <a:pt x="166581" y="171998"/>
                  </a:lnTo>
                  <a:close/>
                </a:path>
              </a:pathLst>
            </a:custGeom>
            <a:solidFill>
              <a:srgbClr val="006EB7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" name="Google Shape;535;g2b8c484956b_2_480"/>
            <p:cNvSpPr/>
            <p:nvPr/>
          </p:nvSpPr>
          <p:spPr>
            <a:xfrm>
              <a:off x="10544296" y="6584942"/>
              <a:ext cx="2997" cy="633"/>
            </a:xfrm>
            <a:custGeom>
              <a:avLst/>
              <a:gdLst/>
              <a:ahLst/>
              <a:cxnLst/>
              <a:rect l="l" t="t" r="r" b="b"/>
              <a:pathLst>
                <a:path w="2997" h="633" extrusionOk="0">
                  <a:moveTo>
                    <a:pt x="2615" y="634"/>
                  </a:moveTo>
                  <a:cubicBezTo>
                    <a:pt x="1961" y="378"/>
                    <a:pt x="915" y="251"/>
                    <a:pt x="0" y="123"/>
                  </a:cubicBezTo>
                  <a:cubicBezTo>
                    <a:pt x="2484" y="-132"/>
                    <a:pt x="3661" y="-4"/>
                    <a:pt x="2615" y="634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" name="Google Shape;536;g2b8c484956b_2_480"/>
            <p:cNvSpPr/>
            <p:nvPr/>
          </p:nvSpPr>
          <p:spPr>
            <a:xfrm>
              <a:off x="10512000" y="6582896"/>
              <a:ext cx="32296" cy="3741"/>
            </a:xfrm>
            <a:custGeom>
              <a:avLst/>
              <a:gdLst/>
              <a:ahLst/>
              <a:cxnLst/>
              <a:rect l="l" t="t" r="r" b="b"/>
              <a:pathLst>
                <a:path w="32296" h="3741" extrusionOk="0">
                  <a:moveTo>
                    <a:pt x="0" y="0"/>
                  </a:moveTo>
                  <a:cubicBezTo>
                    <a:pt x="9022" y="0"/>
                    <a:pt x="23274" y="0"/>
                    <a:pt x="32296" y="2169"/>
                  </a:cubicBezTo>
                  <a:cubicBezTo>
                    <a:pt x="24320" y="2807"/>
                    <a:pt x="2746" y="6380"/>
                    <a:pt x="0" y="0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537;g2b8c484956b_2_480"/>
            <p:cNvSpPr/>
            <p:nvPr/>
          </p:nvSpPr>
          <p:spPr>
            <a:xfrm>
              <a:off x="10537235" y="6593368"/>
              <a:ext cx="11244" cy="2415"/>
            </a:xfrm>
            <a:custGeom>
              <a:avLst/>
              <a:gdLst/>
              <a:ahLst/>
              <a:cxnLst/>
              <a:rect l="l" t="t" r="r" b="b"/>
              <a:pathLst>
                <a:path w="11244" h="2415" extrusionOk="0">
                  <a:moveTo>
                    <a:pt x="11245" y="2415"/>
                  </a:moveTo>
                  <a:lnTo>
                    <a:pt x="0" y="501"/>
                  </a:lnTo>
                  <a:cubicBezTo>
                    <a:pt x="6538" y="-1157"/>
                    <a:pt x="5361" y="1777"/>
                    <a:pt x="11245" y="2415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538;g2b8c484956b_2_480"/>
            <p:cNvSpPr/>
            <p:nvPr/>
          </p:nvSpPr>
          <p:spPr>
            <a:xfrm>
              <a:off x="10544427" y="6587489"/>
              <a:ext cx="6537" cy="2424"/>
            </a:xfrm>
            <a:custGeom>
              <a:avLst/>
              <a:gdLst/>
              <a:ahLst/>
              <a:cxnLst/>
              <a:rect l="l" t="t" r="r" b="b"/>
              <a:pathLst>
                <a:path w="6537" h="2424" extrusionOk="0">
                  <a:moveTo>
                    <a:pt x="0" y="2424"/>
                  </a:moveTo>
                  <a:lnTo>
                    <a:pt x="654" y="0"/>
                  </a:lnTo>
                  <a:lnTo>
                    <a:pt x="6538" y="2297"/>
                  </a:lnTo>
                  <a:lnTo>
                    <a:pt x="0" y="2424"/>
                  </a:ln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539;g2b8c484956b_2_480"/>
            <p:cNvSpPr/>
            <p:nvPr/>
          </p:nvSpPr>
          <p:spPr>
            <a:xfrm>
              <a:off x="11116427" y="6563374"/>
              <a:ext cx="1489" cy="3445"/>
            </a:xfrm>
            <a:custGeom>
              <a:avLst/>
              <a:gdLst/>
              <a:ahLst/>
              <a:cxnLst/>
              <a:rect l="l" t="t" r="r" b="b"/>
              <a:pathLst>
                <a:path w="1489" h="3445" extrusionOk="0">
                  <a:moveTo>
                    <a:pt x="1490" y="3445"/>
                  </a:moveTo>
                  <a:cubicBezTo>
                    <a:pt x="313" y="2424"/>
                    <a:pt x="-341" y="1404"/>
                    <a:pt x="182" y="0"/>
                  </a:cubicBezTo>
                  <a:lnTo>
                    <a:pt x="1490" y="3445"/>
                  </a:ln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540;g2b8c484956b_2_480"/>
            <p:cNvSpPr/>
            <p:nvPr/>
          </p:nvSpPr>
          <p:spPr>
            <a:xfrm>
              <a:off x="11143937" y="6577282"/>
              <a:ext cx="5360" cy="682"/>
            </a:xfrm>
            <a:custGeom>
              <a:avLst/>
              <a:gdLst/>
              <a:ahLst/>
              <a:cxnLst/>
              <a:rect l="l" t="t" r="r" b="b"/>
              <a:pathLst>
                <a:path w="5360" h="682" extrusionOk="0">
                  <a:moveTo>
                    <a:pt x="0" y="0"/>
                  </a:moveTo>
                  <a:cubicBezTo>
                    <a:pt x="2354" y="383"/>
                    <a:pt x="3923" y="510"/>
                    <a:pt x="5361" y="638"/>
                  </a:cubicBezTo>
                  <a:cubicBezTo>
                    <a:pt x="3792" y="766"/>
                    <a:pt x="2354" y="638"/>
                    <a:pt x="0" y="0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541;g2b8c484956b_2_480"/>
            <p:cNvSpPr/>
            <p:nvPr/>
          </p:nvSpPr>
          <p:spPr>
            <a:xfrm>
              <a:off x="11094381" y="6567457"/>
              <a:ext cx="4576" cy="430"/>
            </a:xfrm>
            <a:custGeom>
              <a:avLst/>
              <a:gdLst/>
              <a:ahLst/>
              <a:cxnLst/>
              <a:rect l="l" t="t" r="r" b="b"/>
              <a:pathLst>
                <a:path w="4576" h="430" extrusionOk="0">
                  <a:moveTo>
                    <a:pt x="0" y="383"/>
                  </a:moveTo>
                  <a:lnTo>
                    <a:pt x="4576" y="0"/>
                  </a:lnTo>
                  <a:cubicBezTo>
                    <a:pt x="3138" y="383"/>
                    <a:pt x="1438" y="510"/>
                    <a:pt x="0" y="383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542;g2b8c484956b_2_480"/>
            <p:cNvSpPr/>
            <p:nvPr/>
          </p:nvSpPr>
          <p:spPr>
            <a:xfrm>
              <a:off x="10794430" y="6571972"/>
              <a:ext cx="11506" cy="4671"/>
            </a:xfrm>
            <a:custGeom>
              <a:avLst/>
              <a:gdLst/>
              <a:ahLst/>
              <a:cxnLst/>
              <a:rect l="l" t="t" r="r" b="b"/>
              <a:pathLst>
                <a:path w="11506" h="4671" extrusionOk="0">
                  <a:moveTo>
                    <a:pt x="11506" y="4672"/>
                  </a:moveTo>
                  <a:cubicBezTo>
                    <a:pt x="7191" y="3013"/>
                    <a:pt x="3138" y="1482"/>
                    <a:pt x="0" y="461"/>
                  </a:cubicBezTo>
                  <a:cubicBezTo>
                    <a:pt x="8368" y="-1325"/>
                    <a:pt x="9022" y="2503"/>
                    <a:pt x="11506" y="4672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543;g2b8c484956b_2_480"/>
            <p:cNvSpPr/>
            <p:nvPr/>
          </p:nvSpPr>
          <p:spPr>
            <a:xfrm>
              <a:off x="11263447" y="6609180"/>
              <a:ext cx="2046" cy="1913"/>
            </a:xfrm>
            <a:custGeom>
              <a:avLst/>
              <a:gdLst/>
              <a:ahLst/>
              <a:cxnLst/>
              <a:rect l="l" t="t" r="r" b="b"/>
              <a:pathLst>
                <a:path w="2046" h="1913" extrusionOk="0">
                  <a:moveTo>
                    <a:pt x="0" y="1914"/>
                  </a:moveTo>
                  <a:lnTo>
                    <a:pt x="1046" y="0"/>
                  </a:lnTo>
                  <a:cubicBezTo>
                    <a:pt x="2223" y="893"/>
                    <a:pt x="2877" y="1659"/>
                    <a:pt x="0" y="1914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g2b8c484956b_2_480"/>
            <p:cNvSpPr/>
            <p:nvPr/>
          </p:nvSpPr>
          <p:spPr>
            <a:xfrm>
              <a:off x="11150213" y="6605991"/>
              <a:ext cx="1961" cy="2551"/>
            </a:xfrm>
            <a:custGeom>
              <a:avLst/>
              <a:gdLst/>
              <a:ahLst/>
              <a:cxnLst/>
              <a:rect l="l" t="t" r="r" b="b"/>
              <a:pathLst>
                <a:path w="1961" h="2551" extrusionOk="0">
                  <a:moveTo>
                    <a:pt x="0" y="2424"/>
                  </a:moveTo>
                  <a:cubicBezTo>
                    <a:pt x="0" y="1404"/>
                    <a:pt x="131" y="510"/>
                    <a:pt x="654" y="0"/>
                  </a:cubicBezTo>
                  <a:cubicBezTo>
                    <a:pt x="1177" y="128"/>
                    <a:pt x="1569" y="255"/>
                    <a:pt x="1961" y="510"/>
                  </a:cubicBezTo>
                  <a:lnTo>
                    <a:pt x="0" y="2552"/>
                  </a:ln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545;g2b8c484956b_2_480"/>
            <p:cNvSpPr/>
            <p:nvPr/>
          </p:nvSpPr>
          <p:spPr>
            <a:xfrm>
              <a:off x="11072022" y="6570499"/>
              <a:ext cx="4053" cy="1296"/>
            </a:xfrm>
            <a:custGeom>
              <a:avLst/>
              <a:gdLst/>
              <a:ahLst/>
              <a:cxnLst/>
              <a:rect l="l" t="t" r="r" b="b"/>
              <a:pathLst>
                <a:path w="4053" h="1296" extrusionOk="0">
                  <a:moveTo>
                    <a:pt x="4053" y="1041"/>
                  </a:moveTo>
                  <a:lnTo>
                    <a:pt x="3792" y="1296"/>
                  </a:lnTo>
                  <a:lnTo>
                    <a:pt x="0" y="148"/>
                  </a:lnTo>
                  <a:cubicBezTo>
                    <a:pt x="1961" y="-235"/>
                    <a:pt x="3269" y="148"/>
                    <a:pt x="4053" y="1041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546;g2b8c484956b_2_480"/>
            <p:cNvSpPr/>
            <p:nvPr/>
          </p:nvSpPr>
          <p:spPr>
            <a:xfrm>
              <a:off x="11299829" y="6613646"/>
              <a:ext cx="4674" cy="4083"/>
            </a:xfrm>
            <a:custGeom>
              <a:avLst/>
              <a:gdLst/>
              <a:ahLst/>
              <a:cxnLst/>
              <a:rect l="l" t="t" r="r" b="b"/>
              <a:pathLst>
                <a:path w="4674" h="4083" extrusionOk="0">
                  <a:moveTo>
                    <a:pt x="98" y="0"/>
                  </a:moveTo>
                  <a:cubicBezTo>
                    <a:pt x="1667" y="1021"/>
                    <a:pt x="3236" y="2297"/>
                    <a:pt x="4675" y="4083"/>
                  </a:cubicBezTo>
                  <a:cubicBezTo>
                    <a:pt x="1144" y="3190"/>
                    <a:pt x="-425" y="1404"/>
                    <a:pt x="98" y="0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547;g2b8c484956b_2_480"/>
            <p:cNvSpPr/>
            <p:nvPr/>
          </p:nvSpPr>
          <p:spPr>
            <a:xfrm>
              <a:off x="11149298" y="6577920"/>
              <a:ext cx="784" cy="127"/>
            </a:xfrm>
            <a:custGeom>
              <a:avLst/>
              <a:gdLst/>
              <a:ahLst/>
              <a:cxnLst/>
              <a:rect l="l" t="t" r="r" b="b"/>
              <a:pathLst>
                <a:path w="784" h="127" extrusionOk="0">
                  <a:moveTo>
                    <a:pt x="654" y="0"/>
                  </a:moveTo>
                  <a:lnTo>
                    <a:pt x="784" y="128"/>
                  </a:lnTo>
                  <a:lnTo>
                    <a:pt x="0" y="0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g2b8c484956b_2_480"/>
            <p:cNvSpPr/>
            <p:nvPr/>
          </p:nvSpPr>
          <p:spPr>
            <a:xfrm>
              <a:off x="11112687" y="6606373"/>
              <a:ext cx="5883" cy="1040"/>
            </a:xfrm>
            <a:custGeom>
              <a:avLst/>
              <a:gdLst/>
              <a:ahLst/>
              <a:cxnLst/>
              <a:rect l="l" t="t" r="r" b="b"/>
              <a:pathLst>
                <a:path w="5883" h="1040" extrusionOk="0">
                  <a:moveTo>
                    <a:pt x="0" y="0"/>
                  </a:moveTo>
                  <a:lnTo>
                    <a:pt x="5884" y="893"/>
                  </a:lnTo>
                  <a:cubicBezTo>
                    <a:pt x="3400" y="1276"/>
                    <a:pt x="1308" y="893"/>
                    <a:pt x="0" y="0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549;g2b8c484956b_2_480"/>
            <p:cNvSpPr/>
            <p:nvPr/>
          </p:nvSpPr>
          <p:spPr>
            <a:xfrm>
              <a:off x="10805936" y="6576644"/>
              <a:ext cx="3661" cy="1403"/>
            </a:xfrm>
            <a:custGeom>
              <a:avLst/>
              <a:gdLst/>
              <a:ahLst/>
              <a:cxnLst/>
              <a:rect l="l" t="t" r="r" b="b"/>
              <a:pathLst>
                <a:path w="3661" h="1403" extrusionOk="0">
                  <a:moveTo>
                    <a:pt x="0" y="0"/>
                  </a:moveTo>
                  <a:lnTo>
                    <a:pt x="3661" y="1404"/>
                  </a:lnTo>
                  <a:cubicBezTo>
                    <a:pt x="1961" y="1404"/>
                    <a:pt x="915" y="766"/>
                    <a:pt x="0" y="0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550;g2b8c484956b_2_480"/>
            <p:cNvSpPr/>
            <p:nvPr/>
          </p:nvSpPr>
          <p:spPr>
            <a:xfrm>
              <a:off x="10577115" y="6581365"/>
              <a:ext cx="5230" cy="2679"/>
            </a:xfrm>
            <a:custGeom>
              <a:avLst/>
              <a:gdLst/>
              <a:ahLst/>
              <a:cxnLst/>
              <a:rect l="l" t="t" r="r" b="b"/>
              <a:pathLst>
                <a:path w="5230" h="2679" extrusionOk="0">
                  <a:moveTo>
                    <a:pt x="0" y="0"/>
                  </a:moveTo>
                  <a:cubicBezTo>
                    <a:pt x="3661" y="0"/>
                    <a:pt x="4446" y="1276"/>
                    <a:pt x="5230" y="2680"/>
                  </a:cubicBezTo>
                  <a:cubicBezTo>
                    <a:pt x="3269" y="2042"/>
                    <a:pt x="1438" y="1276"/>
                    <a:pt x="0" y="0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551;g2b8c484956b_2_480"/>
            <p:cNvSpPr/>
            <p:nvPr/>
          </p:nvSpPr>
          <p:spPr>
            <a:xfrm>
              <a:off x="11889108" y="6573199"/>
              <a:ext cx="1438" cy="12759"/>
            </a:xfrm>
            <a:custGeom>
              <a:avLst/>
              <a:gdLst/>
              <a:ahLst/>
              <a:cxnLst/>
              <a:rect l="l" t="t" r="r" b="b"/>
              <a:pathLst>
                <a:path w="1438" h="12759" extrusionOk="0">
                  <a:moveTo>
                    <a:pt x="0" y="0"/>
                  </a:moveTo>
                  <a:lnTo>
                    <a:pt x="1438" y="0"/>
                  </a:lnTo>
                  <a:cubicBezTo>
                    <a:pt x="1438" y="0"/>
                    <a:pt x="392" y="0"/>
                    <a:pt x="0" y="0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" name="Google Shape;552;g2b8c484956b_2_480"/>
            <p:cNvSpPr/>
            <p:nvPr/>
          </p:nvSpPr>
          <p:spPr>
            <a:xfrm>
              <a:off x="11748285" y="6566544"/>
              <a:ext cx="1830" cy="1678"/>
            </a:xfrm>
            <a:custGeom>
              <a:avLst/>
              <a:gdLst/>
              <a:ahLst/>
              <a:cxnLst/>
              <a:rect l="l" t="t" r="r" b="b"/>
              <a:pathLst>
                <a:path w="1830" h="1678" extrusionOk="0">
                  <a:moveTo>
                    <a:pt x="1831" y="1678"/>
                  </a:moveTo>
                  <a:cubicBezTo>
                    <a:pt x="1177" y="1295"/>
                    <a:pt x="523" y="785"/>
                    <a:pt x="0" y="147"/>
                  </a:cubicBezTo>
                  <a:cubicBezTo>
                    <a:pt x="1177" y="-363"/>
                    <a:pt x="1831" y="530"/>
                    <a:pt x="1831" y="1678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" name="Google Shape;553;g2b8c484956b_2_480"/>
            <p:cNvSpPr/>
            <p:nvPr/>
          </p:nvSpPr>
          <p:spPr>
            <a:xfrm>
              <a:off x="10564301" y="6550487"/>
              <a:ext cx="1334026" cy="69284"/>
            </a:xfrm>
            <a:custGeom>
              <a:avLst/>
              <a:gdLst/>
              <a:ahLst/>
              <a:cxnLst/>
              <a:rect l="l" t="t" r="r" b="b"/>
              <a:pathLst>
                <a:path w="1334026" h="69284" extrusionOk="0">
                  <a:moveTo>
                    <a:pt x="1057806" y="62904"/>
                  </a:moveTo>
                  <a:cubicBezTo>
                    <a:pt x="1066828" y="60225"/>
                    <a:pt x="1076242" y="65711"/>
                    <a:pt x="1084218" y="65967"/>
                  </a:cubicBezTo>
                  <a:lnTo>
                    <a:pt x="1081472" y="63670"/>
                  </a:lnTo>
                  <a:lnTo>
                    <a:pt x="1089448" y="65584"/>
                  </a:lnTo>
                  <a:lnTo>
                    <a:pt x="1089448" y="62266"/>
                  </a:lnTo>
                  <a:cubicBezTo>
                    <a:pt x="1102524" y="63798"/>
                    <a:pt x="1118868" y="60352"/>
                    <a:pt x="1123706" y="65584"/>
                  </a:cubicBezTo>
                  <a:lnTo>
                    <a:pt x="1122137" y="60352"/>
                  </a:lnTo>
                  <a:lnTo>
                    <a:pt x="1136128" y="64563"/>
                  </a:lnTo>
                  <a:lnTo>
                    <a:pt x="1128152" y="60990"/>
                  </a:lnTo>
                  <a:cubicBezTo>
                    <a:pt x="1143842" y="59842"/>
                    <a:pt x="1167640" y="64053"/>
                    <a:pt x="1171039" y="63925"/>
                  </a:cubicBezTo>
                  <a:lnTo>
                    <a:pt x="1169601" y="62011"/>
                  </a:lnTo>
                  <a:cubicBezTo>
                    <a:pt x="1172216" y="60990"/>
                    <a:pt x="1174177" y="62266"/>
                    <a:pt x="1176923" y="62904"/>
                  </a:cubicBezTo>
                  <a:lnTo>
                    <a:pt x="1174831" y="59970"/>
                  </a:lnTo>
                  <a:cubicBezTo>
                    <a:pt x="1198498" y="60735"/>
                    <a:pt x="1204905" y="54100"/>
                    <a:pt x="1231317" y="57163"/>
                  </a:cubicBezTo>
                  <a:cubicBezTo>
                    <a:pt x="1238509" y="56397"/>
                    <a:pt x="1227395" y="56269"/>
                    <a:pt x="1227264" y="54483"/>
                  </a:cubicBezTo>
                  <a:cubicBezTo>
                    <a:pt x="1231187" y="52186"/>
                    <a:pt x="1240470" y="54483"/>
                    <a:pt x="1242431" y="55631"/>
                  </a:cubicBezTo>
                  <a:cubicBezTo>
                    <a:pt x="1240339" y="51038"/>
                    <a:pt x="1229225" y="52442"/>
                    <a:pt x="1237724" y="48741"/>
                  </a:cubicBezTo>
                  <a:cubicBezTo>
                    <a:pt x="1243739" y="51038"/>
                    <a:pt x="1233671" y="44531"/>
                    <a:pt x="1244262" y="45424"/>
                  </a:cubicBezTo>
                  <a:lnTo>
                    <a:pt x="1248446" y="51293"/>
                  </a:lnTo>
                  <a:cubicBezTo>
                    <a:pt x="1254330" y="50272"/>
                    <a:pt x="1249623" y="46700"/>
                    <a:pt x="1258906" y="47210"/>
                  </a:cubicBezTo>
                  <a:cubicBezTo>
                    <a:pt x="1269498" y="49762"/>
                    <a:pt x="1245962" y="53973"/>
                    <a:pt x="1262960" y="54738"/>
                  </a:cubicBezTo>
                  <a:cubicBezTo>
                    <a:pt x="1271459" y="54355"/>
                    <a:pt x="1281004" y="41086"/>
                    <a:pt x="1297610" y="44275"/>
                  </a:cubicBezTo>
                  <a:cubicBezTo>
                    <a:pt x="1311862" y="41213"/>
                    <a:pt x="1290026" y="35089"/>
                    <a:pt x="1309901" y="36620"/>
                  </a:cubicBezTo>
                  <a:lnTo>
                    <a:pt x="1297218" y="32792"/>
                  </a:lnTo>
                  <a:cubicBezTo>
                    <a:pt x="1300486" y="31133"/>
                    <a:pt x="1298394" y="28199"/>
                    <a:pt x="1307024" y="29474"/>
                  </a:cubicBezTo>
                  <a:cubicBezTo>
                    <a:pt x="1309770" y="31771"/>
                    <a:pt x="1315000" y="34706"/>
                    <a:pt x="1319707" y="34961"/>
                  </a:cubicBezTo>
                  <a:cubicBezTo>
                    <a:pt x="1301140" y="30495"/>
                    <a:pt x="1335921" y="28199"/>
                    <a:pt x="1318661" y="22457"/>
                  </a:cubicBezTo>
                  <a:lnTo>
                    <a:pt x="1325068" y="22712"/>
                  </a:lnTo>
                  <a:cubicBezTo>
                    <a:pt x="1324284" y="22457"/>
                    <a:pt x="1324022" y="21946"/>
                    <a:pt x="1324545" y="21436"/>
                  </a:cubicBezTo>
                  <a:lnTo>
                    <a:pt x="1333044" y="21053"/>
                  </a:lnTo>
                  <a:cubicBezTo>
                    <a:pt x="1327814" y="19777"/>
                    <a:pt x="1315262" y="19267"/>
                    <a:pt x="1321015" y="14801"/>
                  </a:cubicBezTo>
                  <a:lnTo>
                    <a:pt x="1333437" y="13653"/>
                  </a:lnTo>
                  <a:cubicBezTo>
                    <a:pt x="1330168" y="10335"/>
                    <a:pt x="1334613" y="9059"/>
                    <a:pt x="1333960" y="6380"/>
                  </a:cubicBezTo>
                  <a:lnTo>
                    <a:pt x="1297479" y="0"/>
                  </a:lnTo>
                  <a:cubicBezTo>
                    <a:pt x="1298917" y="2042"/>
                    <a:pt x="1304148" y="3190"/>
                    <a:pt x="1302186" y="5231"/>
                  </a:cubicBezTo>
                  <a:cubicBezTo>
                    <a:pt x="1292510" y="7018"/>
                    <a:pt x="1294210" y="1659"/>
                    <a:pt x="1285057" y="4338"/>
                  </a:cubicBezTo>
                  <a:lnTo>
                    <a:pt x="1289111" y="6890"/>
                  </a:lnTo>
                  <a:cubicBezTo>
                    <a:pt x="1288326" y="5869"/>
                    <a:pt x="1287150" y="5614"/>
                    <a:pt x="1289111" y="5231"/>
                  </a:cubicBezTo>
                  <a:cubicBezTo>
                    <a:pt x="1292249" y="3573"/>
                    <a:pt x="1293687" y="5487"/>
                    <a:pt x="1293687" y="7145"/>
                  </a:cubicBezTo>
                  <a:cubicBezTo>
                    <a:pt x="1290549" y="10463"/>
                    <a:pt x="1281266" y="8294"/>
                    <a:pt x="1278520" y="5869"/>
                  </a:cubicBezTo>
                  <a:cubicBezTo>
                    <a:pt x="1266621" y="6252"/>
                    <a:pt x="1276035" y="11866"/>
                    <a:pt x="1273420" y="12887"/>
                  </a:cubicBezTo>
                  <a:cubicBezTo>
                    <a:pt x="1267275" y="7273"/>
                    <a:pt x="1253676" y="13015"/>
                    <a:pt x="1246354" y="10463"/>
                  </a:cubicBezTo>
                  <a:lnTo>
                    <a:pt x="1251061" y="14035"/>
                  </a:lnTo>
                  <a:cubicBezTo>
                    <a:pt x="1242039" y="18374"/>
                    <a:pt x="1233932" y="14801"/>
                    <a:pt x="1228702" y="13525"/>
                  </a:cubicBezTo>
                  <a:lnTo>
                    <a:pt x="1230794" y="16460"/>
                  </a:lnTo>
                  <a:cubicBezTo>
                    <a:pt x="1218242" y="15949"/>
                    <a:pt x="1212096" y="25902"/>
                    <a:pt x="1202551" y="15311"/>
                  </a:cubicBezTo>
                  <a:lnTo>
                    <a:pt x="1203859" y="17225"/>
                  </a:lnTo>
                  <a:cubicBezTo>
                    <a:pt x="1198759" y="18118"/>
                    <a:pt x="1190914" y="20415"/>
                    <a:pt x="1185945" y="17225"/>
                  </a:cubicBezTo>
                  <a:cubicBezTo>
                    <a:pt x="1185945" y="18501"/>
                    <a:pt x="1184899" y="20032"/>
                    <a:pt x="1182938" y="20415"/>
                  </a:cubicBezTo>
                  <a:cubicBezTo>
                    <a:pt x="1180192" y="16332"/>
                    <a:pt x="1174831" y="19394"/>
                    <a:pt x="1167247" y="20160"/>
                  </a:cubicBezTo>
                  <a:cubicBezTo>
                    <a:pt x="1172216" y="21181"/>
                    <a:pt x="1170647" y="26412"/>
                    <a:pt x="1176008" y="27688"/>
                  </a:cubicBezTo>
                  <a:cubicBezTo>
                    <a:pt x="1164371" y="33047"/>
                    <a:pt x="1165286" y="21819"/>
                    <a:pt x="1155480" y="21946"/>
                  </a:cubicBezTo>
                  <a:cubicBezTo>
                    <a:pt x="1149596" y="24626"/>
                    <a:pt x="1160710" y="24881"/>
                    <a:pt x="1162148" y="26795"/>
                  </a:cubicBezTo>
                  <a:cubicBezTo>
                    <a:pt x="1146980" y="23988"/>
                    <a:pt x="1131028" y="38916"/>
                    <a:pt x="1121353" y="28454"/>
                  </a:cubicBezTo>
                  <a:lnTo>
                    <a:pt x="1127890" y="25136"/>
                  </a:lnTo>
                  <a:cubicBezTo>
                    <a:pt x="1121876" y="22840"/>
                    <a:pt x="1118607" y="22840"/>
                    <a:pt x="1119391" y="23860"/>
                  </a:cubicBezTo>
                  <a:cubicBezTo>
                    <a:pt x="1121353" y="23477"/>
                    <a:pt x="1122006" y="24498"/>
                    <a:pt x="1122660" y="25519"/>
                  </a:cubicBezTo>
                  <a:cubicBezTo>
                    <a:pt x="1104485" y="31006"/>
                    <a:pt x="1094156" y="17863"/>
                    <a:pt x="1075850" y="19905"/>
                  </a:cubicBezTo>
                  <a:cubicBezTo>
                    <a:pt x="1077157" y="21946"/>
                    <a:pt x="1079903" y="22584"/>
                    <a:pt x="1079903" y="24115"/>
                  </a:cubicBezTo>
                  <a:cubicBezTo>
                    <a:pt x="1071404" y="26157"/>
                    <a:pt x="1071666" y="13908"/>
                    <a:pt x="1057937" y="17991"/>
                  </a:cubicBezTo>
                  <a:lnTo>
                    <a:pt x="1060682" y="20288"/>
                  </a:lnTo>
                  <a:cubicBezTo>
                    <a:pt x="1056106" y="21691"/>
                    <a:pt x="1052706" y="18374"/>
                    <a:pt x="1053360" y="17736"/>
                  </a:cubicBezTo>
                  <a:cubicBezTo>
                    <a:pt x="1052968" y="26667"/>
                    <a:pt x="1024463" y="17353"/>
                    <a:pt x="1014918" y="28964"/>
                  </a:cubicBezTo>
                  <a:cubicBezTo>
                    <a:pt x="1008250" y="24115"/>
                    <a:pt x="989029" y="20288"/>
                    <a:pt x="983145" y="22967"/>
                  </a:cubicBezTo>
                  <a:cubicBezTo>
                    <a:pt x="974776" y="28326"/>
                    <a:pt x="990598" y="28836"/>
                    <a:pt x="987460" y="33813"/>
                  </a:cubicBezTo>
                  <a:cubicBezTo>
                    <a:pt x="980922" y="33813"/>
                    <a:pt x="977392" y="28964"/>
                    <a:pt x="967585" y="30623"/>
                  </a:cubicBezTo>
                  <a:cubicBezTo>
                    <a:pt x="967454" y="25647"/>
                    <a:pt x="986937" y="20543"/>
                    <a:pt x="968500" y="17736"/>
                  </a:cubicBezTo>
                  <a:lnTo>
                    <a:pt x="965885" y="20415"/>
                  </a:lnTo>
                  <a:cubicBezTo>
                    <a:pt x="967846" y="20032"/>
                    <a:pt x="970462" y="19012"/>
                    <a:pt x="973077" y="19650"/>
                  </a:cubicBezTo>
                  <a:cubicBezTo>
                    <a:pt x="978438" y="22584"/>
                    <a:pt x="969939" y="22967"/>
                    <a:pt x="968631" y="24371"/>
                  </a:cubicBezTo>
                  <a:lnTo>
                    <a:pt x="948887" y="22840"/>
                  </a:lnTo>
                  <a:cubicBezTo>
                    <a:pt x="947449" y="17608"/>
                    <a:pt x="959347" y="18756"/>
                    <a:pt x="960524" y="17481"/>
                  </a:cubicBezTo>
                  <a:cubicBezTo>
                    <a:pt x="944834" y="18629"/>
                    <a:pt x="926005" y="26285"/>
                    <a:pt x="911360" y="22840"/>
                  </a:cubicBezTo>
                  <a:lnTo>
                    <a:pt x="912799" y="24881"/>
                  </a:lnTo>
                  <a:cubicBezTo>
                    <a:pt x="894232" y="20415"/>
                    <a:pt x="901946" y="34578"/>
                    <a:pt x="887171" y="26029"/>
                  </a:cubicBezTo>
                  <a:cubicBezTo>
                    <a:pt x="879326" y="27433"/>
                    <a:pt x="890047" y="31644"/>
                    <a:pt x="878149" y="32026"/>
                  </a:cubicBezTo>
                  <a:cubicBezTo>
                    <a:pt x="874880" y="32026"/>
                    <a:pt x="876841" y="30112"/>
                    <a:pt x="877364" y="29347"/>
                  </a:cubicBezTo>
                  <a:cubicBezTo>
                    <a:pt x="862850" y="27433"/>
                    <a:pt x="870957" y="34323"/>
                    <a:pt x="857620" y="29474"/>
                  </a:cubicBezTo>
                  <a:lnTo>
                    <a:pt x="860497" y="35089"/>
                  </a:lnTo>
                  <a:cubicBezTo>
                    <a:pt x="844545" y="31261"/>
                    <a:pt x="827808" y="21436"/>
                    <a:pt x="814079" y="23860"/>
                  </a:cubicBezTo>
                  <a:cubicBezTo>
                    <a:pt x="814863" y="28199"/>
                    <a:pt x="823363" y="27816"/>
                    <a:pt x="826762" y="31006"/>
                  </a:cubicBezTo>
                  <a:cubicBezTo>
                    <a:pt x="808064" y="23222"/>
                    <a:pt x="782044" y="29985"/>
                    <a:pt x="764784" y="25902"/>
                  </a:cubicBezTo>
                  <a:cubicBezTo>
                    <a:pt x="769884" y="22202"/>
                    <a:pt x="756678" y="17353"/>
                    <a:pt x="767661" y="14291"/>
                  </a:cubicBezTo>
                  <a:cubicBezTo>
                    <a:pt x="770538" y="19905"/>
                    <a:pt x="775637" y="16205"/>
                    <a:pt x="781652" y="16843"/>
                  </a:cubicBezTo>
                  <a:cubicBezTo>
                    <a:pt x="772107" y="4721"/>
                    <a:pt x="741641" y="22712"/>
                    <a:pt x="738764" y="12249"/>
                  </a:cubicBezTo>
                  <a:lnTo>
                    <a:pt x="736280" y="16587"/>
                  </a:lnTo>
                  <a:cubicBezTo>
                    <a:pt x="733665" y="15949"/>
                    <a:pt x="726866" y="12632"/>
                    <a:pt x="731573" y="11356"/>
                  </a:cubicBezTo>
                  <a:lnTo>
                    <a:pt x="712483" y="14163"/>
                  </a:lnTo>
                  <a:cubicBezTo>
                    <a:pt x="719151" y="17481"/>
                    <a:pt x="733273" y="24881"/>
                    <a:pt x="737718" y="20288"/>
                  </a:cubicBezTo>
                  <a:cubicBezTo>
                    <a:pt x="743079" y="24881"/>
                    <a:pt x="729873" y="23350"/>
                    <a:pt x="734711" y="28581"/>
                  </a:cubicBezTo>
                  <a:cubicBezTo>
                    <a:pt x="722028" y="21436"/>
                    <a:pt x="726866" y="31644"/>
                    <a:pt x="713659" y="30112"/>
                  </a:cubicBezTo>
                  <a:cubicBezTo>
                    <a:pt x="719674" y="23860"/>
                    <a:pt x="700584" y="21691"/>
                    <a:pt x="701107" y="18629"/>
                  </a:cubicBezTo>
                  <a:cubicBezTo>
                    <a:pt x="696792" y="19777"/>
                    <a:pt x="687247" y="16843"/>
                    <a:pt x="683455" y="14801"/>
                  </a:cubicBezTo>
                  <a:cubicBezTo>
                    <a:pt x="675871" y="14163"/>
                    <a:pt x="658350" y="19267"/>
                    <a:pt x="646059" y="17098"/>
                  </a:cubicBezTo>
                  <a:cubicBezTo>
                    <a:pt x="650635" y="19012"/>
                    <a:pt x="658089" y="21691"/>
                    <a:pt x="657435" y="25647"/>
                  </a:cubicBezTo>
                  <a:cubicBezTo>
                    <a:pt x="651420" y="23350"/>
                    <a:pt x="644882" y="23477"/>
                    <a:pt x="643705" y="28071"/>
                  </a:cubicBezTo>
                  <a:cubicBezTo>
                    <a:pt x="665019" y="36492"/>
                    <a:pt x="650505" y="17481"/>
                    <a:pt x="669856" y="22967"/>
                  </a:cubicBezTo>
                  <a:cubicBezTo>
                    <a:pt x="674564" y="28199"/>
                    <a:pt x="679925" y="29474"/>
                    <a:pt x="689862" y="31133"/>
                  </a:cubicBezTo>
                  <a:cubicBezTo>
                    <a:pt x="685286" y="34195"/>
                    <a:pt x="687378" y="35471"/>
                    <a:pt x="685416" y="39172"/>
                  </a:cubicBezTo>
                  <a:cubicBezTo>
                    <a:pt x="673256" y="28071"/>
                    <a:pt x="653774" y="38151"/>
                    <a:pt x="637822" y="32537"/>
                  </a:cubicBezTo>
                  <a:cubicBezTo>
                    <a:pt x="631153" y="29347"/>
                    <a:pt x="636122" y="22329"/>
                    <a:pt x="620954" y="21053"/>
                  </a:cubicBezTo>
                  <a:lnTo>
                    <a:pt x="634030" y="17608"/>
                  </a:lnTo>
                  <a:cubicBezTo>
                    <a:pt x="619647" y="20670"/>
                    <a:pt x="630630" y="14291"/>
                    <a:pt x="618862" y="13142"/>
                  </a:cubicBezTo>
                  <a:lnTo>
                    <a:pt x="623569" y="16715"/>
                  </a:lnTo>
                  <a:cubicBezTo>
                    <a:pt x="616378" y="17481"/>
                    <a:pt x="613632" y="16715"/>
                    <a:pt x="609709" y="14163"/>
                  </a:cubicBezTo>
                  <a:lnTo>
                    <a:pt x="615855" y="19777"/>
                  </a:lnTo>
                  <a:cubicBezTo>
                    <a:pt x="611932" y="20415"/>
                    <a:pt x="604741" y="21181"/>
                    <a:pt x="604610" y="17863"/>
                  </a:cubicBezTo>
                  <a:cubicBezTo>
                    <a:pt x="603564" y="19267"/>
                    <a:pt x="603302" y="20288"/>
                    <a:pt x="603302" y="21308"/>
                  </a:cubicBezTo>
                  <a:cubicBezTo>
                    <a:pt x="602518" y="20415"/>
                    <a:pt x="600687" y="19777"/>
                    <a:pt x="596111" y="19905"/>
                  </a:cubicBezTo>
                  <a:cubicBezTo>
                    <a:pt x="598857" y="20543"/>
                    <a:pt x="600687" y="20160"/>
                    <a:pt x="600818" y="21819"/>
                  </a:cubicBezTo>
                  <a:cubicBezTo>
                    <a:pt x="583428" y="20543"/>
                    <a:pt x="596765" y="27816"/>
                    <a:pt x="585912" y="27305"/>
                  </a:cubicBezTo>
                  <a:cubicBezTo>
                    <a:pt x="587612" y="28581"/>
                    <a:pt x="584604" y="30240"/>
                    <a:pt x="580682" y="30878"/>
                  </a:cubicBezTo>
                  <a:cubicBezTo>
                    <a:pt x="580943" y="22074"/>
                    <a:pt x="559499" y="20926"/>
                    <a:pt x="553877" y="16077"/>
                  </a:cubicBezTo>
                  <a:lnTo>
                    <a:pt x="553877" y="16077"/>
                  </a:lnTo>
                  <a:cubicBezTo>
                    <a:pt x="553877" y="16077"/>
                    <a:pt x="539363" y="12632"/>
                    <a:pt x="539363" y="12632"/>
                  </a:cubicBezTo>
                  <a:cubicBezTo>
                    <a:pt x="542371" y="13397"/>
                    <a:pt x="539102" y="15694"/>
                    <a:pt x="534918" y="16715"/>
                  </a:cubicBezTo>
                  <a:lnTo>
                    <a:pt x="535571" y="16715"/>
                  </a:lnTo>
                  <a:cubicBezTo>
                    <a:pt x="530995" y="17991"/>
                    <a:pt x="541063" y="26285"/>
                    <a:pt x="527203" y="23733"/>
                  </a:cubicBezTo>
                  <a:lnTo>
                    <a:pt x="519881" y="21181"/>
                  </a:lnTo>
                  <a:cubicBezTo>
                    <a:pt x="521188" y="21436"/>
                    <a:pt x="519881" y="22840"/>
                    <a:pt x="519227" y="23477"/>
                  </a:cubicBezTo>
                  <a:lnTo>
                    <a:pt x="511643" y="21053"/>
                  </a:lnTo>
                  <a:cubicBezTo>
                    <a:pt x="500137" y="29219"/>
                    <a:pt x="489938" y="16460"/>
                    <a:pt x="476339" y="20415"/>
                  </a:cubicBezTo>
                  <a:cubicBezTo>
                    <a:pt x="480262" y="19777"/>
                    <a:pt x="486146" y="20415"/>
                    <a:pt x="483662" y="22967"/>
                  </a:cubicBezTo>
                  <a:cubicBezTo>
                    <a:pt x="481047" y="23988"/>
                    <a:pt x="477124" y="22967"/>
                    <a:pt x="475032" y="21691"/>
                  </a:cubicBezTo>
                  <a:lnTo>
                    <a:pt x="475686" y="22712"/>
                  </a:lnTo>
                  <a:lnTo>
                    <a:pt x="449927" y="17353"/>
                  </a:lnTo>
                  <a:cubicBezTo>
                    <a:pt x="452019" y="20288"/>
                    <a:pt x="466402" y="20543"/>
                    <a:pt x="459995" y="23860"/>
                  </a:cubicBezTo>
                  <a:cubicBezTo>
                    <a:pt x="456203" y="27816"/>
                    <a:pt x="448750" y="23605"/>
                    <a:pt x="444174" y="23350"/>
                  </a:cubicBezTo>
                  <a:cubicBezTo>
                    <a:pt x="444828" y="21053"/>
                    <a:pt x="453327" y="19012"/>
                    <a:pt x="444697" y="17736"/>
                  </a:cubicBezTo>
                  <a:cubicBezTo>
                    <a:pt x="443651" y="18884"/>
                    <a:pt x="435413" y="21308"/>
                    <a:pt x="439336" y="22967"/>
                  </a:cubicBezTo>
                  <a:cubicBezTo>
                    <a:pt x="430445" y="20543"/>
                    <a:pt x="417631" y="19139"/>
                    <a:pt x="409785" y="15056"/>
                  </a:cubicBezTo>
                  <a:cubicBezTo>
                    <a:pt x="407301" y="16077"/>
                    <a:pt x="411224" y="17098"/>
                    <a:pt x="412531" y="17353"/>
                  </a:cubicBezTo>
                  <a:lnTo>
                    <a:pt x="413185" y="16715"/>
                  </a:lnTo>
                  <a:cubicBezTo>
                    <a:pt x="418546" y="17991"/>
                    <a:pt x="413969" y="22712"/>
                    <a:pt x="424430" y="20288"/>
                  </a:cubicBezTo>
                  <a:cubicBezTo>
                    <a:pt x="425345" y="27943"/>
                    <a:pt x="409393" y="22329"/>
                    <a:pt x="400240" y="23477"/>
                  </a:cubicBezTo>
                  <a:lnTo>
                    <a:pt x="414885" y="28709"/>
                  </a:lnTo>
                  <a:cubicBezTo>
                    <a:pt x="390303" y="39172"/>
                    <a:pt x="356960" y="27816"/>
                    <a:pt x="332640" y="27688"/>
                  </a:cubicBezTo>
                  <a:cubicBezTo>
                    <a:pt x="339832" y="25264"/>
                    <a:pt x="345846" y="27688"/>
                    <a:pt x="344931" y="21691"/>
                  </a:cubicBezTo>
                  <a:cubicBezTo>
                    <a:pt x="329763" y="18884"/>
                    <a:pt x="331725" y="20160"/>
                    <a:pt x="316688" y="18884"/>
                  </a:cubicBezTo>
                  <a:lnTo>
                    <a:pt x="317995" y="19139"/>
                  </a:lnTo>
                  <a:cubicBezTo>
                    <a:pt x="310150" y="22202"/>
                    <a:pt x="299559" y="16332"/>
                    <a:pt x="294329" y="21691"/>
                  </a:cubicBezTo>
                  <a:cubicBezTo>
                    <a:pt x="297729" y="25009"/>
                    <a:pt x="305443" y="18629"/>
                    <a:pt x="305574" y="25264"/>
                  </a:cubicBezTo>
                  <a:lnTo>
                    <a:pt x="286484" y="24753"/>
                  </a:lnTo>
                  <a:cubicBezTo>
                    <a:pt x="292498" y="28709"/>
                    <a:pt x="305574" y="25264"/>
                    <a:pt x="312896" y="26157"/>
                  </a:cubicBezTo>
                  <a:cubicBezTo>
                    <a:pt x="318126" y="25774"/>
                    <a:pt x="302305" y="25264"/>
                    <a:pt x="304789" y="20926"/>
                  </a:cubicBezTo>
                  <a:cubicBezTo>
                    <a:pt x="322572" y="21181"/>
                    <a:pt x="326625" y="25391"/>
                    <a:pt x="335386" y="31644"/>
                  </a:cubicBezTo>
                  <a:cubicBezTo>
                    <a:pt x="340747" y="36237"/>
                    <a:pt x="327671" y="36365"/>
                    <a:pt x="324272" y="36365"/>
                  </a:cubicBezTo>
                  <a:cubicBezTo>
                    <a:pt x="312896" y="29474"/>
                    <a:pt x="296421" y="26285"/>
                    <a:pt x="278769" y="29474"/>
                  </a:cubicBezTo>
                  <a:lnTo>
                    <a:pt x="269093" y="34451"/>
                  </a:lnTo>
                  <a:cubicBezTo>
                    <a:pt x="260333" y="29857"/>
                    <a:pt x="264125" y="20926"/>
                    <a:pt x="248303" y="22074"/>
                  </a:cubicBezTo>
                  <a:lnTo>
                    <a:pt x="253010" y="25647"/>
                  </a:lnTo>
                  <a:cubicBezTo>
                    <a:pt x="249611" y="27050"/>
                    <a:pt x="247257" y="27561"/>
                    <a:pt x="245557" y="27561"/>
                  </a:cubicBezTo>
                  <a:cubicBezTo>
                    <a:pt x="252357" y="30240"/>
                    <a:pt x="259679" y="33302"/>
                    <a:pt x="265824" y="36237"/>
                  </a:cubicBezTo>
                  <a:cubicBezTo>
                    <a:pt x="256802" y="43893"/>
                    <a:pt x="240066" y="32409"/>
                    <a:pt x="226859" y="30878"/>
                  </a:cubicBezTo>
                  <a:cubicBezTo>
                    <a:pt x="227513" y="31899"/>
                    <a:pt x="232090" y="32154"/>
                    <a:pt x="233528" y="34068"/>
                  </a:cubicBezTo>
                  <a:cubicBezTo>
                    <a:pt x="213784" y="35854"/>
                    <a:pt x="193255" y="26795"/>
                    <a:pt x="177957" y="25519"/>
                  </a:cubicBezTo>
                  <a:cubicBezTo>
                    <a:pt x="171550" y="28836"/>
                    <a:pt x="190640" y="27688"/>
                    <a:pt x="187502" y="32664"/>
                  </a:cubicBezTo>
                  <a:cubicBezTo>
                    <a:pt x="179526" y="30750"/>
                    <a:pt x="170504" y="35089"/>
                    <a:pt x="168281" y="30495"/>
                  </a:cubicBezTo>
                  <a:cubicBezTo>
                    <a:pt x="171812" y="37130"/>
                    <a:pt x="149845" y="31006"/>
                    <a:pt x="165143" y="37130"/>
                  </a:cubicBezTo>
                  <a:cubicBezTo>
                    <a:pt x="136246" y="39937"/>
                    <a:pt x="104604" y="33940"/>
                    <a:pt x="75445" y="30240"/>
                  </a:cubicBezTo>
                  <a:cubicBezTo>
                    <a:pt x="76884" y="32282"/>
                    <a:pt x="76884" y="33813"/>
                    <a:pt x="75576" y="35216"/>
                  </a:cubicBezTo>
                  <a:cubicBezTo>
                    <a:pt x="85383" y="35216"/>
                    <a:pt x="99897" y="37003"/>
                    <a:pt x="105388" y="41596"/>
                  </a:cubicBezTo>
                  <a:cubicBezTo>
                    <a:pt x="98851" y="44913"/>
                    <a:pt x="90090" y="37130"/>
                    <a:pt x="88259" y="39044"/>
                  </a:cubicBezTo>
                  <a:cubicBezTo>
                    <a:pt x="91528" y="40703"/>
                    <a:pt x="98197" y="40575"/>
                    <a:pt x="98197" y="43893"/>
                  </a:cubicBezTo>
                  <a:cubicBezTo>
                    <a:pt x="89698" y="47593"/>
                    <a:pt x="84991" y="42362"/>
                    <a:pt x="79107" y="41724"/>
                  </a:cubicBezTo>
                  <a:lnTo>
                    <a:pt x="82375" y="40065"/>
                  </a:lnTo>
                  <a:cubicBezTo>
                    <a:pt x="63808" y="35599"/>
                    <a:pt x="72177" y="28581"/>
                    <a:pt x="52433" y="30368"/>
                  </a:cubicBezTo>
                  <a:cubicBezTo>
                    <a:pt x="45241" y="34323"/>
                    <a:pt x="52433" y="33685"/>
                    <a:pt x="52563" y="38661"/>
                  </a:cubicBezTo>
                  <a:cubicBezTo>
                    <a:pt x="47987" y="36747"/>
                    <a:pt x="32950" y="42106"/>
                    <a:pt x="28112" y="36875"/>
                  </a:cubicBezTo>
                  <a:lnTo>
                    <a:pt x="40011" y="36492"/>
                  </a:lnTo>
                  <a:cubicBezTo>
                    <a:pt x="31643" y="35089"/>
                    <a:pt x="23797" y="35089"/>
                    <a:pt x="18044" y="33430"/>
                  </a:cubicBezTo>
                  <a:cubicBezTo>
                    <a:pt x="18567" y="34451"/>
                    <a:pt x="19090" y="35599"/>
                    <a:pt x="20921" y="35982"/>
                  </a:cubicBezTo>
                  <a:cubicBezTo>
                    <a:pt x="14252" y="34323"/>
                    <a:pt x="5753" y="34833"/>
                    <a:pt x="2354" y="31516"/>
                  </a:cubicBezTo>
                  <a:lnTo>
                    <a:pt x="523" y="36875"/>
                  </a:lnTo>
                  <a:cubicBezTo>
                    <a:pt x="4446" y="34578"/>
                    <a:pt x="16344" y="34068"/>
                    <a:pt x="18306" y="37003"/>
                  </a:cubicBezTo>
                  <a:cubicBezTo>
                    <a:pt x="17129" y="41596"/>
                    <a:pt x="5230" y="38789"/>
                    <a:pt x="0" y="39172"/>
                  </a:cubicBezTo>
                  <a:cubicBezTo>
                    <a:pt x="23013" y="40703"/>
                    <a:pt x="23405" y="48869"/>
                    <a:pt x="42888" y="45424"/>
                  </a:cubicBezTo>
                  <a:lnTo>
                    <a:pt x="39619" y="43765"/>
                  </a:lnTo>
                  <a:cubicBezTo>
                    <a:pt x="51779" y="39810"/>
                    <a:pt x="64331" y="46317"/>
                    <a:pt x="74922" y="46189"/>
                  </a:cubicBezTo>
                  <a:cubicBezTo>
                    <a:pt x="71915" y="47210"/>
                    <a:pt x="71261" y="49252"/>
                    <a:pt x="72700" y="50145"/>
                  </a:cubicBezTo>
                  <a:cubicBezTo>
                    <a:pt x="96235" y="46062"/>
                    <a:pt x="119379" y="49124"/>
                    <a:pt x="146315" y="46572"/>
                  </a:cubicBezTo>
                  <a:lnTo>
                    <a:pt x="154421" y="51804"/>
                  </a:lnTo>
                  <a:lnTo>
                    <a:pt x="154944" y="47848"/>
                  </a:lnTo>
                  <a:cubicBezTo>
                    <a:pt x="168020" y="46062"/>
                    <a:pt x="157821" y="53462"/>
                    <a:pt x="166320" y="53080"/>
                  </a:cubicBezTo>
                  <a:cubicBezTo>
                    <a:pt x="163051" y="53080"/>
                    <a:pt x="163705" y="52442"/>
                    <a:pt x="163051" y="51421"/>
                  </a:cubicBezTo>
                  <a:cubicBezTo>
                    <a:pt x="178349" y="55887"/>
                    <a:pt x="171550" y="47721"/>
                    <a:pt x="180049" y="48996"/>
                  </a:cubicBezTo>
                  <a:cubicBezTo>
                    <a:pt x="175996" y="44786"/>
                    <a:pt x="163574" y="47465"/>
                    <a:pt x="167366" y="41851"/>
                  </a:cubicBezTo>
                  <a:cubicBezTo>
                    <a:pt x="182534" y="46317"/>
                    <a:pt x="206200" y="43893"/>
                    <a:pt x="208423" y="53462"/>
                  </a:cubicBezTo>
                  <a:cubicBezTo>
                    <a:pt x="236666" y="49634"/>
                    <a:pt x="271708" y="55631"/>
                    <a:pt x="295375" y="56397"/>
                  </a:cubicBezTo>
                  <a:cubicBezTo>
                    <a:pt x="298644" y="54738"/>
                    <a:pt x="293414" y="55121"/>
                    <a:pt x="294590" y="53718"/>
                  </a:cubicBezTo>
                  <a:cubicBezTo>
                    <a:pt x="304005" y="59332"/>
                    <a:pt x="326102" y="49890"/>
                    <a:pt x="326233" y="54866"/>
                  </a:cubicBezTo>
                  <a:cubicBezTo>
                    <a:pt x="330809" y="53462"/>
                    <a:pt x="332640" y="49890"/>
                    <a:pt x="333948" y="48486"/>
                  </a:cubicBezTo>
                  <a:cubicBezTo>
                    <a:pt x="339962" y="50910"/>
                    <a:pt x="347154" y="52059"/>
                    <a:pt x="354868" y="52697"/>
                  </a:cubicBezTo>
                  <a:lnTo>
                    <a:pt x="349246" y="51293"/>
                  </a:lnTo>
                  <a:lnTo>
                    <a:pt x="349900" y="50655"/>
                  </a:lnTo>
                  <a:lnTo>
                    <a:pt x="357876" y="52569"/>
                  </a:lnTo>
                  <a:lnTo>
                    <a:pt x="357614" y="52824"/>
                  </a:lnTo>
                  <a:cubicBezTo>
                    <a:pt x="376704" y="54228"/>
                    <a:pt x="398671" y="53080"/>
                    <a:pt x="415931" y="58311"/>
                  </a:cubicBezTo>
                  <a:cubicBezTo>
                    <a:pt x="405993" y="55121"/>
                    <a:pt x="418415" y="52314"/>
                    <a:pt x="413708" y="50400"/>
                  </a:cubicBezTo>
                  <a:cubicBezTo>
                    <a:pt x="422469" y="58311"/>
                    <a:pt x="443520" y="58439"/>
                    <a:pt x="460649" y="57673"/>
                  </a:cubicBezTo>
                  <a:cubicBezTo>
                    <a:pt x="460649" y="56014"/>
                    <a:pt x="461956" y="54738"/>
                    <a:pt x="459864" y="53335"/>
                  </a:cubicBezTo>
                  <a:lnTo>
                    <a:pt x="469802" y="56525"/>
                  </a:lnTo>
                  <a:lnTo>
                    <a:pt x="468494" y="54611"/>
                  </a:lnTo>
                  <a:cubicBezTo>
                    <a:pt x="486277" y="53080"/>
                    <a:pt x="505498" y="61884"/>
                    <a:pt x="517266" y="58183"/>
                  </a:cubicBezTo>
                  <a:cubicBezTo>
                    <a:pt x="510074" y="57290"/>
                    <a:pt x="509943" y="55631"/>
                    <a:pt x="509290" y="52952"/>
                  </a:cubicBezTo>
                  <a:cubicBezTo>
                    <a:pt x="521973" y="53207"/>
                    <a:pt x="534002" y="53207"/>
                    <a:pt x="548778" y="55631"/>
                  </a:cubicBezTo>
                  <a:cubicBezTo>
                    <a:pt x="547993" y="55121"/>
                    <a:pt x="547470" y="54611"/>
                    <a:pt x="547470" y="53973"/>
                  </a:cubicBezTo>
                  <a:cubicBezTo>
                    <a:pt x="551393" y="53335"/>
                    <a:pt x="555969" y="55249"/>
                    <a:pt x="560023" y="56142"/>
                  </a:cubicBezTo>
                  <a:lnTo>
                    <a:pt x="560545" y="52186"/>
                  </a:lnTo>
                  <a:cubicBezTo>
                    <a:pt x="568129" y="53973"/>
                    <a:pt x="577936" y="51931"/>
                    <a:pt x="586958" y="55121"/>
                  </a:cubicBezTo>
                  <a:cubicBezTo>
                    <a:pt x="590488" y="50783"/>
                    <a:pt x="608794" y="59204"/>
                    <a:pt x="619254" y="57290"/>
                  </a:cubicBezTo>
                  <a:cubicBezTo>
                    <a:pt x="623177" y="58311"/>
                    <a:pt x="610625" y="52697"/>
                    <a:pt x="621739" y="52952"/>
                  </a:cubicBezTo>
                  <a:cubicBezTo>
                    <a:pt x="623308" y="61501"/>
                    <a:pt x="636252" y="53207"/>
                    <a:pt x="637168" y="62394"/>
                  </a:cubicBezTo>
                  <a:lnTo>
                    <a:pt x="646974" y="59077"/>
                  </a:lnTo>
                  <a:lnTo>
                    <a:pt x="649197" y="63670"/>
                  </a:lnTo>
                  <a:cubicBezTo>
                    <a:pt x="657566" y="54993"/>
                    <a:pt x="661880" y="67498"/>
                    <a:pt x="674171" y="64818"/>
                  </a:cubicBezTo>
                  <a:cubicBezTo>
                    <a:pt x="673518" y="63798"/>
                    <a:pt x="672210" y="63542"/>
                    <a:pt x="672864" y="62904"/>
                  </a:cubicBezTo>
                  <a:cubicBezTo>
                    <a:pt x="676917" y="63925"/>
                    <a:pt x="686070" y="64435"/>
                    <a:pt x="678878" y="66860"/>
                  </a:cubicBezTo>
                  <a:cubicBezTo>
                    <a:pt x="685416" y="66860"/>
                    <a:pt x="707906" y="68901"/>
                    <a:pt x="697838" y="64053"/>
                  </a:cubicBezTo>
                  <a:cubicBezTo>
                    <a:pt x="698622" y="66732"/>
                    <a:pt x="689339" y="64435"/>
                    <a:pt x="685416" y="63542"/>
                  </a:cubicBezTo>
                  <a:cubicBezTo>
                    <a:pt x="685939" y="59587"/>
                    <a:pt x="695877" y="61118"/>
                    <a:pt x="698230" y="56780"/>
                  </a:cubicBezTo>
                  <a:cubicBezTo>
                    <a:pt x="698492" y="57163"/>
                    <a:pt x="699799" y="57928"/>
                    <a:pt x="700845" y="58566"/>
                  </a:cubicBezTo>
                  <a:lnTo>
                    <a:pt x="702284" y="56142"/>
                  </a:lnTo>
                  <a:cubicBezTo>
                    <a:pt x="714705" y="60480"/>
                    <a:pt x="727258" y="57418"/>
                    <a:pt x="736280" y="63032"/>
                  </a:cubicBezTo>
                  <a:cubicBezTo>
                    <a:pt x="736803" y="61756"/>
                    <a:pt x="739026" y="60863"/>
                    <a:pt x="743210" y="61118"/>
                  </a:cubicBezTo>
                  <a:lnTo>
                    <a:pt x="743210" y="66094"/>
                  </a:lnTo>
                  <a:cubicBezTo>
                    <a:pt x="743210" y="66094"/>
                    <a:pt x="756547" y="66094"/>
                    <a:pt x="756547" y="66094"/>
                  </a:cubicBezTo>
                  <a:lnTo>
                    <a:pt x="750401" y="58821"/>
                  </a:lnTo>
                  <a:cubicBezTo>
                    <a:pt x="764784" y="57418"/>
                    <a:pt x="774983" y="65584"/>
                    <a:pt x="786882" y="66732"/>
                  </a:cubicBezTo>
                  <a:cubicBezTo>
                    <a:pt x="789889" y="58439"/>
                    <a:pt x="810025" y="69922"/>
                    <a:pt x="820224" y="62522"/>
                  </a:cubicBezTo>
                  <a:lnTo>
                    <a:pt x="810941" y="60225"/>
                  </a:lnTo>
                  <a:cubicBezTo>
                    <a:pt x="830685" y="61756"/>
                    <a:pt x="833954" y="56780"/>
                    <a:pt x="852390" y="59587"/>
                  </a:cubicBezTo>
                  <a:cubicBezTo>
                    <a:pt x="836699" y="62394"/>
                    <a:pt x="836569" y="60735"/>
                    <a:pt x="813817" y="67498"/>
                  </a:cubicBezTo>
                  <a:cubicBezTo>
                    <a:pt x="836699" y="64053"/>
                    <a:pt x="853436" y="72219"/>
                    <a:pt x="874357" y="67370"/>
                  </a:cubicBezTo>
                  <a:cubicBezTo>
                    <a:pt x="872919" y="65456"/>
                    <a:pt x="867688" y="64180"/>
                    <a:pt x="872788" y="62139"/>
                  </a:cubicBezTo>
                  <a:cubicBezTo>
                    <a:pt x="876841" y="66349"/>
                    <a:pt x="892532" y="62011"/>
                    <a:pt x="889394" y="66987"/>
                  </a:cubicBezTo>
                  <a:cubicBezTo>
                    <a:pt x="895931" y="65329"/>
                    <a:pt x="897108" y="60608"/>
                    <a:pt x="901031" y="59970"/>
                  </a:cubicBezTo>
                  <a:lnTo>
                    <a:pt x="922867" y="66094"/>
                  </a:lnTo>
                  <a:lnTo>
                    <a:pt x="922213" y="65073"/>
                  </a:lnTo>
                  <a:cubicBezTo>
                    <a:pt x="959347" y="53590"/>
                    <a:pt x="991513" y="72857"/>
                    <a:pt x="1028909" y="67881"/>
                  </a:cubicBezTo>
                  <a:lnTo>
                    <a:pt x="1028124" y="65201"/>
                  </a:lnTo>
                  <a:lnTo>
                    <a:pt x="1037408" y="69156"/>
                  </a:lnTo>
                  <a:cubicBezTo>
                    <a:pt x="1030086" y="66605"/>
                    <a:pt x="1040546" y="65839"/>
                    <a:pt x="1041200" y="63542"/>
                  </a:cubicBezTo>
                  <a:lnTo>
                    <a:pt x="1065128" y="69284"/>
                  </a:lnTo>
                  <a:cubicBezTo>
                    <a:pt x="1065651" y="66987"/>
                    <a:pt x="1064213" y="61628"/>
                    <a:pt x="1058329" y="62649"/>
                  </a:cubicBezTo>
                  <a:close/>
                  <a:moveTo>
                    <a:pt x="743210" y="60735"/>
                  </a:moveTo>
                  <a:lnTo>
                    <a:pt x="737587" y="60352"/>
                  </a:lnTo>
                  <a:cubicBezTo>
                    <a:pt x="736411" y="60608"/>
                    <a:pt x="735234" y="60608"/>
                    <a:pt x="734057" y="60097"/>
                  </a:cubicBezTo>
                  <a:lnTo>
                    <a:pt x="737587" y="60352"/>
                  </a:lnTo>
                  <a:cubicBezTo>
                    <a:pt x="740464" y="59714"/>
                    <a:pt x="742687" y="57545"/>
                    <a:pt x="743210" y="60735"/>
                  </a:cubicBezTo>
                  <a:close/>
                  <a:moveTo>
                    <a:pt x="221891" y="51166"/>
                  </a:moveTo>
                  <a:cubicBezTo>
                    <a:pt x="219145" y="48869"/>
                    <a:pt x="225813" y="50528"/>
                    <a:pt x="227775" y="50145"/>
                  </a:cubicBezTo>
                  <a:lnTo>
                    <a:pt x="218622" y="49507"/>
                  </a:lnTo>
                  <a:cubicBezTo>
                    <a:pt x="217314" y="50783"/>
                    <a:pt x="220714" y="50783"/>
                    <a:pt x="222022" y="51166"/>
                  </a:cubicBezTo>
                  <a:close/>
                  <a:moveTo>
                    <a:pt x="742818" y="28709"/>
                  </a:moveTo>
                  <a:lnTo>
                    <a:pt x="745956" y="25391"/>
                  </a:lnTo>
                  <a:lnTo>
                    <a:pt x="750009" y="27943"/>
                  </a:lnTo>
                  <a:lnTo>
                    <a:pt x="742818" y="28709"/>
                  </a:lnTo>
                  <a:close/>
                  <a:moveTo>
                    <a:pt x="823101" y="28454"/>
                  </a:moveTo>
                  <a:lnTo>
                    <a:pt x="815125" y="26540"/>
                  </a:lnTo>
                  <a:lnTo>
                    <a:pt x="815779" y="25902"/>
                  </a:lnTo>
                  <a:lnTo>
                    <a:pt x="823755" y="27816"/>
                  </a:lnTo>
                  <a:lnTo>
                    <a:pt x="823101" y="28454"/>
                  </a:lnTo>
                  <a:close/>
                  <a:moveTo>
                    <a:pt x="912276" y="55249"/>
                  </a:moveTo>
                  <a:cubicBezTo>
                    <a:pt x="912276" y="55249"/>
                    <a:pt x="911360" y="54866"/>
                    <a:pt x="910707" y="54611"/>
                  </a:cubicBezTo>
                  <a:cubicBezTo>
                    <a:pt x="911230" y="54738"/>
                    <a:pt x="911753" y="54993"/>
                    <a:pt x="912276" y="55249"/>
                  </a:cubicBezTo>
                  <a:cubicBezTo>
                    <a:pt x="918421" y="57673"/>
                    <a:pt x="920906" y="51676"/>
                    <a:pt x="925874" y="57418"/>
                  </a:cubicBezTo>
                  <a:cubicBezTo>
                    <a:pt x="919729" y="62394"/>
                    <a:pt x="915806" y="57290"/>
                    <a:pt x="912276" y="55249"/>
                  </a:cubicBezTo>
                  <a:close/>
                  <a:moveTo>
                    <a:pt x="771322" y="55249"/>
                  </a:moveTo>
                  <a:cubicBezTo>
                    <a:pt x="768576" y="54611"/>
                    <a:pt x="767269" y="54228"/>
                    <a:pt x="765438" y="54611"/>
                  </a:cubicBezTo>
                  <a:cubicBezTo>
                    <a:pt x="766876" y="56525"/>
                    <a:pt x="772237" y="59459"/>
                    <a:pt x="768315" y="60225"/>
                  </a:cubicBezTo>
                  <a:cubicBezTo>
                    <a:pt x="765569" y="57928"/>
                    <a:pt x="756416" y="57290"/>
                    <a:pt x="756285" y="54100"/>
                  </a:cubicBezTo>
                  <a:cubicBezTo>
                    <a:pt x="764261" y="57673"/>
                    <a:pt x="769884" y="48359"/>
                    <a:pt x="771453" y="55249"/>
                  </a:cubicBezTo>
                  <a:close/>
                  <a:moveTo>
                    <a:pt x="582382" y="53080"/>
                  </a:moveTo>
                  <a:lnTo>
                    <a:pt x="584343" y="52697"/>
                  </a:lnTo>
                  <a:lnTo>
                    <a:pt x="577021" y="50145"/>
                  </a:lnTo>
                  <a:lnTo>
                    <a:pt x="582382" y="53080"/>
                  </a:lnTo>
                  <a:close/>
                  <a:moveTo>
                    <a:pt x="548124" y="49762"/>
                  </a:moveTo>
                  <a:cubicBezTo>
                    <a:pt x="544070" y="45551"/>
                    <a:pt x="533610" y="46189"/>
                    <a:pt x="526288" y="45296"/>
                  </a:cubicBezTo>
                  <a:cubicBezTo>
                    <a:pt x="524457" y="48996"/>
                    <a:pt x="531779" y="53207"/>
                    <a:pt x="540279" y="52824"/>
                  </a:cubicBezTo>
                  <a:cubicBezTo>
                    <a:pt x="550216" y="56014"/>
                    <a:pt x="544070" y="47210"/>
                    <a:pt x="548124" y="49762"/>
                  </a:cubicBezTo>
                  <a:close/>
                  <a:moveTo>
                    <a:pt x="832908" y="48869"/>
                  </a:moveTo>
                  <a:lnTo>
                    <a:pt x="830816" y="45934"/>
                  </a:lnTo>
                  <a:lnTo>
                    <a:pt x="832777" y="45551"/>
                  </a:lnTo>
                  <a:lnTo>
                    <a:pt x="824801" y="43637"/>
                  </a:lnTo>
                  <a:cubicBezTo>
                    <a:pt x="835261" y="39554"/>
                    <a:pt x="842714" y="47083"/>
                    <a:pt x="847944" y="48359"/>
                  </a:cubicBezTo>
                  <a:cubicBezTo>
                    <a:pt x="843237" y="48103"/>
                    <a:pt x="830554" y="40830"/>
                    <a:pt x="832777" y="48741"/>
                  </a:cubicBezTo>
                  <a:close/>
                  <a:moveTo>
                    <a:pt x="475032" y="47593"/>
                  </a:moveTo>
                  <a:cubicBezTo>
                    <a:pt x="467710" y="45041"/>
                    <a:pt x="454503" y="41851"/>
                    <a:pt x="455680" y="38789"/>
                  </a:cubicBezTo>
                  <a:cubicBezTo>
                    <a:pt x="455288" y="44403"/>
                    <a:pt x="465748" y="46955"/>
                    <a:pt x="469148" y="46955"/>
                  </a:cubicBezTo>
                  <a:cubicBezTo>
                    <a:pt x="471109" y="46572"/>
                    <a:pt x="472417" y="46955"/>
                    <a:pt x="475032" y="47593"/>
                  </a:cubicBezTo>
                  <a:close/>
                  <a:moveTo>
                    <a:pt x="475424" y="37003"/>
                  </a:moveTo>
                  <a:cubicBezTo>
                    <a:pt x="486015" y="39554"/>
                    <a:pt x="486800" y="42234"/>
                    <a:pt x="494907" y="47465"/>
                  </a:cubicBezTo>
                  <a:cubicBezTo>
                    <a:pt x="484446" y="49890"/>
                    <a:pt x="481570" y="42617"/>
                    <a:pt x="482746" y="39682"/>
                  </a:cubicBezTo>
                  <a:cubicBezTo>
                    <a:pt x="475424" y="37130"/>
                    <a:pt x="476862" y="40703"/>
                    <a:pt x="472940" y="41468"/>
                  </a:cubicBezTo>
                  <a:lnTo>
                    <a:pt x="475424" y="37130"/>
                  </a:lnTo>
                  <a:close/>
                  <a:moveTo>
                    <a:pt x="486408" y="52824"/>
                  </a:moveTo>
                  <a:lnTo>
                    <a:pt x="490722" y="52059"/>
                  </a:lnTo>
                  <a:cubicBezTo>
                    <a:pt x="495822" y="49762"/>
                    <a:pt x="496868" y="43382"/>
                    <a:pt x="504059" y="49762"/>
                  </a:cubicBezTo>
                  <a:lnTo>
                    <a:pt x="490722" y="52059"/>
                  </a:lnTo>
                  <a:cubicBezTo>
                    <a:pt x="489546" y="52569"/>
                    <a:pt x="488238" y="52952"/>
                    <a:pt x="486408" y="52824"/>
                  </a:cubicBezTo>
                  <a:close/>
                  <a:moveTo>
                    <a:pt x="397233" y="52569"/>
                  </a:moveTo>
                  <a:lnTo>
                    <a:pt x="401548" y="54483"/>
                  </a:lnTo>
                  <a:cubicBezTo>
                    <a:pt x="397233" y="54228"/>
                    <a:pt x="396710" y="53462"/>
                    <a:pt x="397233" y="52569"/>
                  </a:cubicBezTo>
                  <a:lnTo>
                    <a:pt x="393572" y="50910"/>
                  </a:lnTo>
                  <a:cubicBezTo>
                    <a:pt x="402986" y="48869"/>
                    <a:pt x="398148" y="50910"/>
                    <a:pt x="397233" y="52569"/>
                  </a:cubicBezTo>
                  <a:close/>
                  <a:moveTo>
                    <a:pt x="465225" y="51038"/>
                  </a:moveTo>
                  <a:lnTo>
                    <a:pt x="477778" y="51548"/>
                  </a:lnTo>
                  <a:cubicBezTo>
                    <a:pt x="476993" y="48869"/>
                    <a:pt x="469279" y="50272"/>
                    <a:pt x="465225" y="51038"/>
                  </a:cubicBezTo>
                  <a:close/>
                  <a:moveTo>
                    <a:pt x="399979" y="47593"/>
                  </a:moveTo>
                  <a:cubicBezTo>
                    <a:pt x="405209" y="47210"/>
                    <a:pt x="419069" y="46445"/>
                    <a:pt x="417108" y="46827"/>
                  </a:cubicBezTo>
                  <a:cubicBezTo>
                    <a:pt x="415800" y="49762"/>
                    <a:pt x="403378" y="49252"/>
                    <a:pt x="399979" y="47593"/>
                  </a:cubicBezTo>
                  <a:close/>
                  <a:moveTo>
                    <a:pt x="123432" y="39810"/>
                  </a:moveTo>
                  <a:lnTo>
                    <a:pt x="131278" y="40065"/>
                  </a:lnTo>
                  <a:lnTo>
                    <a:pt x="127486" y="44020"/>
                  </a:lnTo>
                  <a:lnTo>
                    <a:pt x="123432" y="39810"/>
                  </a:lnTo>
                  <a:close/>
                  <a:moveTo>
                    <a:pt x="216138" y="36747"/>
                  </a:moveTo>
                  <a:lnTo>
                    <a:pt x="214176" y="38789"/>
                  </a:lnTo>
                  <a:lnTo>
                    <a:pt x="209600" y="38534"/>
                  </a:lnTo>
                  <a:lnTo>
                    <a:pt x="216138" y="36875"/>
                  </a:lnTo>
                  <a:close/>
                  <a:moveTo>
                    <a:pt x="301520" y="36492"/>
                  </a:moveTo>
                  <a:cubicBezTo>
                    <a:pt x="301128" y="37385"/>
                    <a:pt x="301390" y="38406"/>
                    <a:pt x="302043" y="39299"/>
                  </a:cubicBezTo>
                  <a:cubicBezTo>
                    <a:pt x="303351" y="39682"/>
                    <a:pt x="304528" y="40192"/>
                    <a:pt x="305051" y="40958"/>
                  </a:cubicBezTo>
                  <a:cubicBezTo>
                    <a:pt x="303874" y="40958"/>
                    <a:pt x="302697" y="40192"/>
                    <a:pt x="302043" y="39299"/>
                  </a:cubicBezTo>
                  <a:cubicBezTo>
                    <a:pt x="298644" y="38406"/>
                    <a:pt x="293544" y="38916"/>
                    <a:pt x="291191" y="40065"/>
                  </a:cubicBezTo>
                  <a:cubicBezTo>
                    <a:pt x="292629" y="41979"/>
                    <a:pt x="297859" y="41596"/>
                    <a:pt x="299821" y="43000"/>
                  </a:cubicBezTo>
                  <a:cubicBezTo>
                    <a:pt x="291975" y="47721"/>
                    <a:pt x="274454" y="33558"/>
                    <a:pt x="279423" y="47083"/>
                  </a:cubicBezTo>
                  <a:cubicBezTo>
                    <a:pt x="276154" y="45424"/>
                    <a:pt x="264778" y="41851"/>
                    <a:pt x="268701" y="39554"/>
                  </a:cubicBezTo>
                  <a:cubicBezTo>
                    <a:pt x="277592" y="40320"/>
                    <a:pt x="294590" y="38916"/>
                    <a:pt x="301390" y="36365"/>
                  </a:cubicBezTo>
                  <a:cubicBezTo>
                    <a:pt x="301782" y="35599"/>
                    <a:pt x="302566" y="35089"/>
                    <a:pt x="304005" y="34961"/>
                  </a:cubicBezTo>
                  <a:cubicBezTo>
                    <a:pt x="303612" y="35471"/>
                    <a:pt x="302566" y="35854"/>
                    <a:pt x="301390" y="36365"/>
                  </a:cubicBezTo>
                  <a:close/>
                  <a:moveTo>
                    <a:pt x="416585" y="33558"/>
                  </a:moveTo>
                  <a:cubicBezTo>
                    <a:pt x="419853" y="33940"/>
                    <a:pt x="421161" y="34323"/>
                    <a:pt x="421815" y="34706"/>
                  </a:cubicBezTo>
                  <a:cubicBezTo>
                    <a:pt x="424561" y="35727"/>
                    <a:pt x="426653" y="37258"/>
                    <a:pt x="425868" y="39044"/>
                  </a:cubicBezTo>
                  <a:cubicBezTo>
                    <a:pt x="419069" y="37385"/>
                    <a:pt x="423384" y="35854"/>
                    <a:pt x="421815" y="34706"/>
                  </a:cubicBezTo>
                  <a:cubicBezTo>
                    <a:pt x="420115" y="34068"/>
                    <a:pt x="418284" y="33685"/>
                    <a:pt x="416585" y="33558"/>
                  </a:cubicBezTo>
                  <a:close/>
                  <a:moveTo>
                    <a:pt x="436982" y="32792"/>
                  </a:moveTo>
                  <a:lnTo>
                    <a:pt x="426391" y="30240"/>
                  </a:lnTo>
                  <a:lnTo>
                    <a:pt x="431752" y="33175"/>
                  </a:lnTo>
                  <a:lnTo>
                    <a:pt x="415800" y="27688"/>
                  </a:lnTo>
                  <a:cubicBezTo>
                    <a:pt x="424953" y="25009"/>
                    <a:pt x="435544" y="29219"/>
                    <a:pt x="436982" y="32792"/>
                  </a:cubicBezTo>
                  <a:close/>
                  <a:moveTo>
                    <a:pt x="440643" y="30240"/>
                  </a:moveTo>
                  <a:lnTo>
                    <a:pt x="442866" y="33430"/>
                  </a:lnTo>
                  <a:lnTo>
                    <a:pt x="439597" y="30112"/>
                  </a:lnTo>
                  <a:lnTo>
                    <a:pt x="440774" y="30112"/>
                  </a:lnTo>
                  <a:cubicBezTo>
                    <a:pt x="440774" y="30112"/>
                    <a:pt x="440251" y="29474"/>
                    <a:pt x="440251" y="29474"/>
                  </a:cubicBezTo>
                  <a:lnTo>
                    <a:pt x="458034" y="31261"/>
                  </a:lnTo>
                  <a:lnTo>
                    <a:pt x="440774" y="30112"/>
                  </a:lnTo>
                  <a:close/>
                  <a:moveTo>
                    <a:pt x="622523" y="36747"/>
                  </a:moveTo>
                  <a:cubicBezTo>
                    <a:pt x="629192" y="25647"/>
                    <a:pt x="606833" y="28836"/>
                    <a:pt x="603302" y="23477"/>
                  </a:cubicBezTo>
                  <a:cubicBezTo>
                    <a:pt x="602518" y="27178"/>
                    <a:pt x="595849" y="33047"/>
                    <a:pt x="613240" y="32920"/>
                  </a:cubicBezTo>
                  <a:cubicBezTo>
                    <a:pt x="598203" y="36620"/>
                    <a:pt x="603825" y="25647"/>
                    <a:pt x="594803" y="35089"/>
                  </a:cubicBezTo>
                  <a:cubicBezTo>
                    <a:pt x="601995" y="34323"/>
                    <a:pt x="610625" y="37258"/>
                    <a:pt x="611932" y="37641"/>
                  </a:cubicBezTo>
                  <a:lnTo>
                    <a:pt x="603433" y="38023"/>
                  </a:lnTo>
                  <a:cubicBezTo>
                    <a:pt x="608271" y="44913"/>
                    <a:pt x="616509" y="34578"/>
                    <a:pt x="622392" y="36875"/>
                  </a:cubicBezTo>
                  <a:close/>
                  <a:moveTo>
                    <a:pt x="713921" y="35089"/>
                  </a:moveTo>
                  <a:lnTo>
                    <a:pt x="725035" y="35344"/>
                  </a:lnTo>
                  <a:lnTo>
                    <a:pt x="714444" y="34451"/>
                  </a:lnTo>
                  <a:lnTo>
                    <a:pt x="713921" y="35089"/>
                  </a:lnTo>
                  <a:close/>
                  <a:moveTo>
                    <a:pt x="989421" y="32026"/>
                  </a:moveTo>
                  <a:cubicBezTo>
                    <a:pt x="988636" y="29347"/>
                    <a:pt x="1003019" y="24626"/>
                    <a:pt x="1006419" y="29602"/>
                  </a:cubicBezTo>
                  <a:cubicBezTo>
                    <a:pt x="999228" y="30368"/>
                    <a:pt x="991252" y="30112"/>
                    <a:pt x="989421" y="32026"/>
                  </a:cubicBezTo>
                  <a:close/>
                  <a:moveTo>
                    <a:pt x="1107885" y="32792"/>
                  </a:moveTo>
                  <a:lnTo>
                    <a:pt x="1095332" y="30623"/>
                  </a:lnTo>
                  <a:cubicBezTo>
                    <a:pt x="1097686" y="24626"/>
                    <a:pt x="1106577" y="30878"/>
                    <a:pt x="1112461" y="29857"/>
                  </a:cubicBezTo>
                  <a:cubicBezTo>
                    <a:pt x="1114553" y="32792"/>
                    <a:pt x="1109846" y="30878"/>
                    <a:pt x="1107885" y="32920"/>
                  </a:cubicBezTo>
                  <a:close/>
                  <a:moveTo>
                    <a:pt x="1189476" y="32792"/>
                  </a:moveTo>
                  <a:lnTo>
                    <a:pt x="1193529" y="33813"/>
                  </a:lnTo>
                  <a:lnTo>
                    <a:pt x="1189345" y="27943"/>
                  </a:lnTo>
                  <a:lnTo>
                    <a:pt x="1189607" y="32920"/>
                  </a:lnTo>
                  <a:close/>
                  <a:moveTo>
                    <a:pt x="1183984" y="24881"/>
                  </a:moveTo>
                  <a:cubicBezTo>
                    <a:pt x="1186468" y="22202"/>
                    <a:pt x="1177969" y="20926"/>
                    <a:pt x="1175877" y="21308"/>
                  </a:cubicBezTo>
                  <a:lnTo>
                    <a:pt x="1183984" y="24881"/>
                  </a:lnTo>
                  <a:close/>
                  <a:moveTo>
                    <a:pt x="1257468" y="19650"/>
                  </a:moveTo>
                  <a:lnTo>
                    <a:pt x="1252238" y="20032"/>
                  </a:lnTo>
                  <a:lnTo>
                    <a:pt x="1256945" y="25264"/>
                  </a:lnTo>
                  <a:lnTo>
                    <a:pt x="1257468" y="19650"/>
                  </a:lnTo>
                  <a:close/>
                  <a:moveTo>
                    <a:pt x="1249100" y="25774"/>
                  </a:moveTo>
                  <a:cubicBezTo>
                    <a:pt x="1247923" y="21946"/>
                    <a:pt x="1248446" y="16843"/>
                    <a:pt x="1236417" y="19394"/>
                  </a:cubicBezTo>
                  <a:cubicBezTo>
                    <a:pt x="1235894" y="23350"/>
                    <a:pt x="1239162" y="23350"/>
                    <a:pt x="1234717" y="27943"/>
                  </a:cubicBezTo>
                  <a:cubicBezTo>
                    <a:pt x="1238640" y="28964"/>
                    <a:pt x="1241908" y="27178"/>
                    <a:pt x="1243870" y="26923"/>
                  </a:cubicBezTo>
                  <a:cubicBezTo>
                    <a:pt x="1241124" y="26285"/>
                    <a:pt x="1237986" y="27943"/>
                    <a:pt x="1237201" y="25264"/>
                  </a:cubicBezTo>
                  <a:cubicBezTo>
                    <a:pt x="1241647" y="23733"/>
                    <a:pt x="1246354" y="24243"/>
                    <a:pt x="1249100" y="25647"/>
                  </a:cubicBezTo>
                  <a:cubicBezTo>
                    <a:pt x="1249492" y="27050"/>
                    <a:pt x="1250146" y="28199"/>
                    <a:pt x="1251846" y="28836"/>
                  </a:cubicBezTo>
                  <a:cubicBezTo>
                    <a:pt x="1251846" y="27561"/>
                    <a:pt x="1250800" y="26540"/>
                    <a:pt x="1249100" y="25647"/>
                  </a:cubicBezTo>
                  <a:close/>
                  <a:moveTo>
                    <a:pt x="1205428" y="29985"/>
                  </a:moveTo>
                  <a:cubicBezTo>
                    <a:pt x="1203859" y="30495"/>
                    <a:pt x="1202420" y="31006"/>
                    <a:pt x="1201897" y="31644"/>
                  </a:cubicBezTo>
                  <a:lnTo>
                    <a:pt x="1201244" y="30623"/>
                  </a:lnTo>
                  <a:cubicBezTo>
                    <a:pt x="1202813" y="28964"/>
                    <a:pt x="1204251" y="29347"/>
                    <a:pt x="1205559" y="29985"/>
                  </a:cubicBezTo>
                  <a:cubicBezTo>
                    <a:pt x="1207258" y="29474"/>
                    <a:pt x="1209350" y="28964"/>
                    <a:pt x="1211443" y="28581"/>
                  </a:cubicBezTo>
                  <a:cubicBezTo>
                    <a:pt x="1212750" y="25264"/>
                    <a:pt x="1204513" y="22967"/>
                    <a:pt x="1202420" y="21053"/>
                  </a:cubicBezTo>
                  <a:cubicBezTo>
                    <a:pt x="1206343" y="22074"/>
                    <a:pt x="1209743" y="25264"/>
                    <a:pt x="1214973" y="23222"/>
                  </a:cubicBezTo>
                  <a:cubicBezTo>
                    <a:pt x="1214319" y="22202"/>
                    <a:pt x="1214973" y="21564"/>
                    <a:pt x="1211704" y="21564"/>
                  </a:cubicBezTo>
                  <a:lnTo>
                    <a:pt x="1218896" y="20798"/>
                  </a:lnTo>
                  <a:cubicBezTo>
                    <a:pt x="1227133" y="25519"/>
                    <a:pt x="1219288" y="26923"/>
                    <a:pt x="1211573" y="28454"/>
                  </a:cubicBezTo>
                  <a:cubicBezTo>
                    <a:pt x="1211312" y="29219"/>
                    <a:pt x="1210789" y="29985"/>
                    <a:pt x="1209350" y="30878"/>
                  </a:cubicBezTo>
                  <a:cubicBezTo>
                    <a:pt x="1208174" y="31388"/>
                    <a:pt x="1206997" y="30495"/>
                    <a:pt x="1205820" y="29985"/>
                  </a:cubicBezTo>
                  <a:close/>
                  <a:moveTo>
                    <a:pt x="1263091" y="37513"/>
                  </a:moveTo>
                  <a:lnTo>
                    <a:pt x="1259168" y="36492"/>
                  </a:lnTo>
                  <a:cubicBezTo>
                    <a:pt x="1257207" y="35216"/>
                    <a:pt x="1258383" y="33813"/>
                    <a:pt x="1257730" y="32920"/>
                  </a:cubicBezTo>
                  <a:cubicBezTo>
                    <a:pt x="1262306" y="33175"/>
                    <a:pt x="1268321" y="35471"/>
                    <a:pt x="1263091" y="37513"/>
                  </a:cubicBezTo>
                  <a:close/>
                  <a:moveTo>
                    <a:pt x="1026948" y="38661"/>
                  </a:moveTo>
                  <a:cubicBezTo>
                    <a:pt x="1029563" y="37641"/>
                    <a:pt x="1023548" y="33685"/>
                    <a:pt x="1017664" y="34706"/>
                  </a:cubicBezTo>
                  <a:lnTo>
                    <a:pt x="1020802" y="29730"/>
                  </a:lnTo>
                  <a:cubicBezTo>
                    <a:pt x="1020933" y="33047"/>
                    <a:pt x="1032701" y="32537"/>
                    <a:pt x="1034008" y="32920"/>
                  </a:cubicBezTo>
                  <a:cubicBezTo>
                    <a:pt x="1036100" y="37513"/>
                    <a:pt x="1031524" y="35599"/>
                    <a:pt x="1026948" y="38661"/>
                  </a:cubicBezTo>
                  <a:close/>
                  <a:moveTo>
                    <a:pt x="752624" y="38661"/>
                  </a:moveTo>
                  <a:cubicBezTo>
                    <a:pt x="750532" y="32409"/>
                    <a:pt x="735495" y="36109"/>
                    <a:pt x="732096" y="34578"/>
                  </a:cubicBezTo>
                  <a:cubicBezTo>
                    <a:pt x="739941" y="33175"/>
                    <a:pt x="757724" y="31771"/>
                    <a:pt x="752624" y="38661"/>
                  </a:cubicBezTo>
                  <a:close/>
                  <a:moveTo>
                    <a:pt x="726604" y="41213"/>
                  </a:moveTo>
                  <a:cubicBezTo>
                    <a:pt x="722551" y="41213"/>
                    <a:pt x="721374" y="41724"/>
                    <a:pt x="721766" y="38534"/>
                  </a:cubicBezTo>
                  <a:cubicBezTo>
                    <a:pt x="719805" y="37258"/>
                    <a:pt x="716536" y="38916"/>
                    <a:pt x="714575" y="37641"/>
                  </a:cubicBezTo>
                  <a:cubicBezTo>
                    <a:pt x="722551" y="34833"/>
                    <a:pt x="722028" y="39937"/>
                    <a:pt x="726735" y="41213"/>
                  </a:cubicBezTo>
                  <a:cubicBezTo>
                    <a:pt x="727781" y="41213"/>
                    <a:pt x="729088" y="41213"/>
                    <a:pt x="730527" y="41468"/>
                  </a:cubicBezTo>
                  <a:cubicBezTo>
                    <a:pt x="728827" y="41724"/>
                    <a:pt x="727650" y="41468"/>
                    <a:pt x="726735" y="41213"/>
                  </a:cubicBezTo>
                  <a:close/>
                  <a:moveTo>
                    <a:pt x="886909" y="41596"/>
                  </a:moveTo>
                  <a:lnTo>
                    <a:pt x="892401" y="46189"/>
                  </a:lnTo>
                  <a:lnTo>
                    <a:pt x="900900" y="45807"/>
                  </a:lnTo>
                  <a:lnTo>
                    <a:pt x="886909" y="41596"/>
                  </a:lnTo>
                  <a:close/>
                  <a:moveTo>
                    <a:pt x="978568" y="49762"/>
                  </a:moveTo>
                  <a:cubicBezTo>
                    <a:pt x="977915" y="47083"/>
                    <a:pt x="987721" y="47083"/>
                    <a:pt x="989683" y="48359"/>
                  </a:cubicBezTo>
                  <a:cubicBezTo>
                    <a:pt x="989029" y="44913"/>
                    <a:pt x="982491" y="45296"/>
                    <a:pt x="977261" y="44913"/>
                  </a:cubicBezTo>
                  <a:cubicBezTo>
                    <a:pt x="976607" y="44658"/>
                    <a:pt x="975430" y="44403"/>
                    <a:pt x="973861" y="44403"/>
                  </a:cubicBezTo>
                  <a:cubicBezTo>
                    <a:pt x="974907" y="44658"/>
                    <a:pt x="975953" y="44786"/>
                    <a:pt x="977261" y="44913"/>
                  </a:cubicBezTo>
                  <a:cubicBezTo>
                    <a:pt x="979222" y="45679"/>
                    <a:pt x="977784" y="47465"/>
                    <a:pt x="977784" y="48741"/>
                  </a:cubicBezTo>
                  <a:lnTo>
                    <a:pt x="975169" y="49762"/>
                  </a:lnTo>
                  <a:lnTo>
                    <a:pt x="982360" y="50655"/>
                  </a:lnTo>
                  <a:lnTo>
                    <a:pt x="978438" y="49634"/>
                  </a:lnTo>
                  <a:close/>
                  <a:moveTo>
                    <a:pt x="1139789" y="53462"/>
                  </a:moveTo>
                  <a:cubicBezTo>
                    <a:pt x="1145673" y="50783"/>
                    <a:pt x="1146327" y="51804"/>
                    <a:pt x="1150249" y="52697"/>
                  </a:cubicBezTo>
                  <a:cubicBezTo>
                    <a:pt x="1148942" y="53973"/>
                    <a:pt x="1143712" y="54355"/>
                    <a:pt x="1139789" y="53462"/>
                  </a:cubicBezTo>
                  <a:close/>
                  <a:moveTo>
                    <a:pt x="929928" y="52697"/>
                  </a:moveTo>
                  <a:cubicBezTo>
                    <a:pt x="939734" y="50910"/>
                    <a:pt x="925220" y="47465"/>
                    <a:pt x="931627" y="45679"/>
                  </a:cubicBezTo>
                  <a:lnTo>
                    <a:pt x="926528" y="46062"/>
                  </a:lnTo>
                  <a:cubicBezTo>
                    <a:pt x="934896" y="42362"/>
                    <a:pt x="932543" y="50017"/>
                    <a:pt x="938427" y="48996"/>
                  </a:cubicBezTo>
                  <a:lnTo>
                    <a:pt x="934504" y="49634"/>
                  </a:lnTo>
                  <a:cubicBezTo>
                    <a:pt x="931366" y="52952"/>
                    <a:pt x="940519" y="51931"/>
                    <a:pt x="941303" y="54611"/>
                  </a:cubicBezTo>
                  <a:cubicBezTo>
                    <a:pt x="936727" y="56014"/>
                    <a:pt x="926136" y="53462"/>
                    <a:pt x="930058" y="52697"/>
                  </a:cubicBezTo>
                  <a:close/>
                  <a:moveTo>
                    <a:pt x="1149072" y="55631"/>
                  </a:moveTo>
                  <a:cubicBezTo>
                    <a:pt x="1158879" y="52186"/>
                    <a:pt x="1157179" y="59204"/>
                    <a:pt x="1163063" y="59842"/>
                  </a:cubicBezTo>
                  <a:cubicBezTo>
                    <a:pt x="1155349" y="62904"/>
                    <a:pt x="1156395" y="56525"/>
                    <a:pt x="1149072" y="55631"/>
                  </a:cubicBezTo>
                  <a:close/>
                  <a:moveTo>
                    <a:pt x="992036" y="62777"/>
                  </a:moveTo>
                  <a:lnTo>
                    <a:pt x="991382" y="63415"/>
                  </a:lnTo>
                  <a:lnTo>
                    <a:pt x="999358" y="65329"/>
                  </a:lnTo>
                  <a:lnTo>
                    <a:pt x="1000012" y="64691"/>
                  </a:lnTo>
                  <a:lnTo>
                    <a:pt x="992036" y="62777"/>
                  </a:ln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" name="Google Shape;554;g2b8c484956b_2_480"/>
            <p:cNvSpPr/>
            <p:nvPr/>
          </p:nvSpPr>
          <p:spPr>
            <a:xfrm>
              <a:off x="11726057" y="6570870"/>
              <a:ext cx="5360" cy="434"/>
            </a:xfrm>
            <a:custGeom>
              <a:avLst/>
              <a:gdLst/>
              <a:ahLst/>
              <a:cxnLst/>
              <a:rect l="l" t="t" r="r" b="b"/>
              <a:pathLst>
                <a:path w="5360" h="434" extrusionOk="0">
                  <a:moveTo>
                    <a:pt x="0" y="287"/>
                  </a:moveTo>
                  <a:cubicBezTo>
                    <a:pt x="2354" y="-96"/>
                    <a:pt x="4053" y="-96"/>
                    <a:pt x="5361" y="287"/>
                  </a:cubicBezTo>
                  <a:cubicBezTo>
                    <a:pt x="3661" y="415"/>
                    <a:pt x="1961" y="542"/>
                    <a:pt x="0" y="287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" name="Google Shape;555;g2b8c484956b_2_480"/>
            <p:cNvSpPr/>
            <p:nvPr/>
          </p:nvSpPr>
          <p:spPr>
            <a:xfrm>
              <a:off x="11265147" y="6567840"/>
              <a:ext cx="2222" cy="1658"/>
            </a:xfrm>
            <a:custGeom>
              <a:avLst/>
              <a:gdLst/>
              <a:ahLst/>
              <a:cxnLst/>
              <a:rect l="l" t="t" r="r" b="b"/>
              <a:pathLst>
                <a:path w="2222" h="1658" extrusionOk="0">
                  <a:moveTo>
                    <a:pt x="2223" y="0"/>
                  </a:moveTo>
                  <a:cubicBezTo>
                    <a:pt x="1961" y="893"/>
                    <a:pt x="1177" y="1404"/>
                    <a:pt x="0" y="1659"/>
                  </a:cubicBezTo>
                  <a:cubicBezTo>
                    <a:pt x="131" y="1148"/>
                    <a:pt x="654" y="638"/>
                    <a:pt x="2223" y="0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556;g2b8c484956b_2_480"/>
            <p:cNvSpPr/>
            <p:nvPr/>
          </p:nvSpPr>
          <p:spPr>
            <a:xfrm>
              <a:off x="11246972" y="6565288"/>
              <a:ext cx="1307" cy="382"/>
            </a:xfrm>
            <a:custGeom>
              <a:avLst/>
              <a:gdLst/>
              <a:ahLst/>
              <a:cxnLst/>
              <a:rect l="l" t="t" r="r" b="b"/>
              <a:pathLst>
                <a:path w="1307" h="382" extrusionOk="0">
                  <a:moveTo>
                    <a:pt x="1308" y="383"/>
                  </a:moveTo>
                  <a:lnTo>
                    <a:pt x="523" y="255"/>
                  </a:lnTo>
                  <a:lnTo>
                    <a:pt x="0" y="0"/>
                  </a:lnTo>
                  <a:lnTo>
                    <a:pt x="1308" y="383"/>
                  </a:ln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557;g2b8c484956b_2_480"/>
            <p:cNvSpPr/>
            <p:nvPr/>
          </p:nvSpPr>
          <p:spPr>
            <a:xfrm>
              <a:off x="10581745" y="6574967"/>
              <a:ext cx="8314" cy="2913"/>
            </a:xfrm>
            <a:custGeom>
              <a:avLst/>
              <a:gdLst/>
              <a:ahLst/>
              <a:cxnLst/>
              <a:rect l="l" t="t" r="r" b="b"/>
              <a:pathLst>
                <a:path w="8314" h="2913" extrusionOk="0">
                  <a:moveTo>
                    <a:pt x="1123" y="2059"/>
                  </a:moveTo>
                  <a:cubicBezTo>
                    <a:pt x="-2930" y="-2152"/>
                    <a:pt x="5046" y="1421"/>
                    <a:pt x="8315" y="1293"/>
                  </a:cubicBezTo>
                  <a:cubicBezTo>
                    <a:pt x="5046" y="1293"/>
                    <a:pt x="3738" y="4356"/>
                    <a:pt x="1123" y="2059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558;g2b8c484956b_2_480"/>
            <p:cNvSpPr/>
            <p:nvPr/>
          </p:nvSpPr>
          <p:spPr>
            <a:xfrm>
              <a:off x="10600651" y="6581598"/>
              <a:ext cx="8106" cy="2446"/>
            </a:xfrm>
            <a:custGeom>
              <a:avLst/>
              <a:gdLst/>
              <a:ahLst/>
              <a:cxnLst/>
              <a:rect l="l" t="t" r="r" b="b"/>
              <a:pathLst>
                <a:path w="8106" h="2446" extrusionOk="0">
                  <a:moveTo>
                    <a:pt x="8107" y="2446"/>
                  </a:moveTo>
                  <a:cubicBezTo>
                    <a:pt x="6145" y="1170"/>
                    <a:pt x="3400" y="277"/>
                    <a:pt x="0" y="22"/>
                  </a:cubicBezTo>
                  <a:cubicBezTo>
                    <a:pt x="2092" y="-106"/>
                    <a:pt x="4446" y="277"/>
                    <a:pt x="8107" y="2446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559;g2b8c484956b_2_480"/>
            <p:cNvSpPr/>
            <p:nvPr/>
          </p:nvSpPr>
          <p:spPr>
            <a:xfrm>
              <a:off x="10587576" y="6581416"/>
              <a:ext cx="12944" cy="1244"/>
            </a:xfrm>
            <a:custGeom>
              <a:avLst/>
              <a:gdLst/>
              <a:ahLst/>
              <a:cxnLst/>
              <a:rect l="l" t="t" r="r" b="b"/>
              <a:pathLst>
                <a:path w="12944" h="1244" extrusionOk="0">
                  <a:moveTo>
                    <a:pt x="0" y="841"/>
                  </a:moveTo>
                  <a:cubicBezTo>
                    <a:pt x="5099" y="-52"/>
                    <a:pt x="9414" y="-179"/>
                    <a:pt x="12945" y="203"/>
                  </a:cubicBezTo>
                  <a:cubicBezTo>
                    <a:pt x="9676" y="331"/>
                    <a:pt x="6799" y="1990"/>
                    <a:pt x="0" y="841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560;g2b8c484956b_2_480"/>
            <p:cNvSpPr/>
            <p:nvPr/>
          </p:nvSpPr>
          <p:spPr>
            <a:xfrm>
              <a:off x="10661714" y="6574730"/>
              <a:ext cx="16736" cy="8166"/>
            </a:xfrm>
            <a:custGeom>
              <a:avLst/>
              <a:gdLst/>
              <a:ahLst/>
              <a:cxnLst/>
              <a:rect l="l" t="t" r="r" b="b"/>
              <a:pathLst>
                <a:path w="16736" h="8166" extrusionOk="0">
                  <a:moveTo>
                    <a:pt x="16737" y="8166"/>
                  </a:moveTo>
                  <a:cubicBezTo>
                    <a:pt x="12683" y="5614"/>
                    <a:pt x="4838" y="6890"/>
                    <a:pt x="4838" y="6890"/>
                  </a:cubicBezTo>
                  <a:cubicBezTo>
                    <a:pt x="21836" y="4466"/>
                    <a:pt x="1438" y="1914"/>
                    <a:pt x="0" y="0"/>
                  </a:cubicBezTo>
                  <a:cubicBezTo>
                    <a:pt x="10591" y="893"/>
                    <a:pt x="10722" y="4211"/>
                    <a:pt x="16737" y="8166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1" name="Google Shape;561;g2b8c484956b_2_480"/>
            <p:cNvSpPr/>
            <p:nvPr/>
          </p:nvSpPr>
          <p:spPr>
            <a:xfrm>
              <a:off x="10696233" y="6584049"/>
              <a:ext cx="4707" cy="633"/>
            </a:xfrm>
            <a:custGeom>
              <a:avLst/>
              <a:gdLst/>
              <a:ahLst/>
              <a:cxnLst/>
              <a:rect l="l" t="t" r="r" b="b"/>
              <a:pathLst>
                <a:path w="4707" h="633" extrusionOk="0">
                  <a:moveTo>
                    <a:pt x="4707" y="123"/>
                  </a:moveTo>
                  <a:cubicBezTo>
                    <a:pt x="3007" y="123"/>
                    <a:pt x="1308" y="123"/>
                    <a:pt x="0" y="634"/>
                  </a:cubicBezTo>
                  <a:cubicBezTo>
                    <a:pt x="1700" y="-4"/>
                    <a:pt x="3138" y="-132"/>
                    <a:pt x="4707" y="123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2" name="Google Shape;562;g2b8c484956b_2_480"/>
            <p:cNvSpPr/>
            <p:nvPr/>
          </p:nvSpPr>
          <p:spPr>
            <a:xfrm>
              <a:off x="10701071" y="6581620"/>
              <a:ext cx="16998" cy="6434"/>
            </a:xfrm>
            <a:custGeom>
              <a:avLst/>
              <a:gdLst/>
              <a:ahLst/>
              <a:cxnLst/>
              <a:rect l="l" t="t" r="r" b="b"/>
              <a:pathLst>
                <a:path w="16998" h="6434" extrusionOk="0">
                  <a:moveTo>
                    <a:pt x="6276" y="0"/>
                  </a:moveTo>
                  <a:cubicBezTo>
                    <a:pt x="12160" y="638"/>
                    <a:pt x="14252" y="3573"/>
                    <a:pt x="16998" y="5869"/>
                  </a:cubicBezTo>
                  <a:cubicBezTo>
                    <a:pt x="9807" y="8038"/>
                    <a:pt x="5230" y="3317"/>
                    <a:pt x="0" y="2552"/>
                  </a:cubicBezTo>
                  <a:cubicBezTo>
                    <a:pt x="4184" y="2552"/>
                    <a:pt x="8238" y="2807"/>
                    <a:pt x="6276" y="0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3" name="Google Shape;563;g2b8c484956b_2_480"/>
            <p:cNvSpPr/>
            <p:nvPr/>
          </p:nvSpPr>
          <p:spPr>
            <a:xfrm>
              <a:off x="10884389" y="6565415"/>
              <a:ext cx="11104" cy="1913"/>
            </a:xfrm>
            <a:custGeom>
              <a:avLst/>
              <a:gdLst/>
              <a:ahLst/>
              <a:cxnLst/>
              <a:rect l="l" t="t" r="r" b="b"/>
              <a:pathLst>
                <a:path w="11104" h="1913" extrusionOk="0">
                  <a:moveTo>
                    <a:pt x="4707" y="1914"/>
                  </a:moveTo>
                  <a:cubicBezTo>
                    <a:pt x="3400" y="1659"/>
                    <a:pt x="131" y="1659"/>
                    <a:pt x="0" y="0"/>
                  </a:cubicBezTo>
                  <a:lnTo>
                    <a:pt x="9937" y="0"/>
                  </a:lnTo>
                  <a:cubicBezTo>
                    <a:pt x="13860" y="893"/>
                    <a:pt x="6799" y="1659"/>
                    <a:pt x="4838" y="1914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4" name="Google Shape;564;g2b8c484956b_2_480"/>
            <p:cNvSpPr/>
            <p:nvPr/>
          </p:nvSpPr>
          <p:spPr>
            <a:xfrm>
              <a:off x="10925446" y="6572181"/>
              <a:ext cx="7845" cy="5738"/>
            </a:xfrm>
            <a:custGeom>
              <a:avLst/>
              <a:gdLst/>
              <a:ahLst/>
              <a:cxnLst/>
              <a:rect l="l" t="t" r="r" b="b"/>
              <a:pathLst>
                <a:path w="7845" h="5738" extrusionOk="0">
                  <a:moveTo>
                    <a:pt x="131" y="3187"/>
                  </a:moveTo>
                  <a:cubicBezTo>
                    <a:pt x="7976" y="3442"/>
                    <a:pt x="3923" y="-769"/>
                    <a:pt x="7845" y="125"/>
                  </a:cubicBezTo>
                  <a:lnTo>
                    <a:pt x="7322" y="5739"/>
                  </a:lnTo>
                  <a:lnTo>
                    <a:pt x="0" y="3187"/>
                  </a:ln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5" name="Google Shape;565;g2b8c484956b_2_480"/>
            <p:cNvSpPr/>
            <p:nvPr/>
          </p:nvSpPr>
          <p:spPr>
            <a:xfrm>
              <a:off x="10918908" y="6603311"/>
              <a:ext cx="2615" cy="510"/>
            </a:xfrm>
            <a:custGeom>
              <a:avLst/>
              <a:gdLst/>
              <a:ahLst/>
              <a:cxnLst/>
              <a:rect l="l" t="t" r="r" b="b"/>
              <a:pathLst>
                <a:path w="2615" h="510" extrusionOk="0">
                  <a:moveTo>
                    <a:pt x="2223" y="510"/>
                  </a:moveTo>
                  <a:lnTo>
                    <a:pt x="0" y="0"/>
                  </a:lnTo>
                  <a:lnTo>
                    <a:pt x="2615" y="128"/>
                  </a:lnTo>
                  <a:lnTo>
                    <a:pt x="2223" y="510"/>
                  </a:ln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6" name="Google Shape;566;g2b8c484956b_2_480"/>
            <p:cNvSpPr/>
            <p:nvPr/>
          </p:nvSpPr>
          <p:spPr>
            <a:xfrm>
              <a:off x="10958004" y="6563501"/>
              <a:ext cx="6084" cy="6261"/>
            </a:xfrm>
            <a:custGeom>
              <a:avLst/>
              <a:gdLst/>
              <a:ahLst/>
              <a:cxnLst/>
              <a:rect l="l" t="t" r="r" b="b"/>
              <a:pathLst>
                <a:path w="6084" h="6261" extrusionOk="0">
                  <a:moveTo>
                    <a:pt x="5492" y="6252"/>
                  </a:moveTo>
                  <a:lnTo>
                    <a:pt x="0" y="0"/>
                  </a:lnTo>
                  <a:cubicBezTo>
                    <a:pt x="6668" y="1659"/>
                    <a:pt x="6668" y="6507"/>
                    <a:pt x="5492" y="6252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7" name="Google Shape;567;g2b8c484956b_2_480"/>
            <p:cNvSpPr/>
            <p:nvPr/>
          </p:nvSpPr>
          <p:spPr>
            <a:xfrm>
              <a:off x="10988993" y="6563629"/>
              <a:ext cx="14513" cy="1913"/>
            </a:xfrm>
            <a:custGeom>
              <a:avLst/>
              <a:gdLst/>
              <a:ahLst/>
              <a:cxnLst/>
              <a:rect l="l" t="t" r="r" b="b"/>
              <a:pathLst>
                <a:path w="14513" h="1913" extrusionOk="0">
                  <a:moveTo>
                    <a:pt x="4707" y="1914"/>
                  </a:moveTo>
                  <a:lnTo>
                    <a:pt x="0" y="0"/>
                  </a:lnTo>
                  <a:lnTo>
                    <a:pt x="14514" y="1914"/>
                  </a:lnTo>
                  <a:lnTo>
                    <a:pt x="4707" y="1914"/>
                  </a:ln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568;g2b8c484956b_2_480"/>
            <p:cNvSpPr/>
            <p:nvPr/>
          </p:nvSpPr>
          <p:spPr>
            <a:xfrm>
              <a:off x="11029919" y="6567329"/>
              <a:ext cx="11244" cy="1531"/>
            </a:xfrm>
            <a:custGeom>
              <a:avLst/>
              <a:gdLst/>
              <a:ahLst/>
              <a:cxnLst/>
              <a:rect l="l" t="t" r="r" b="b"/>
              <a:pathLst>
                <a:path w="11244" h="1531" extrusionOk="0">
                  <a:moveTo>
                    <a:pt x="0" y="1276"/>
                  </a:moveTo>
                  <a:lnTo>
                    <a:pt x="1308" y="0"/>
                  </a:lnTo>
                  <a:lnTo>
                    <a:pt x="11245" y="1531"/>
                  </a:lnTo>
                  <a:lnTo>
                    <a:pt x="0" y="1276"/>
                  </a:ln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569;g2b8c484956b_2_480"/>
            <p:cNvSpPr/>
            <p:nvPr/>
          </p:nvSpPr>
          <p:spPr>
            <a:xfrm>
              <a:off x="11405839" y="6573837"/>
              <a:ext cx="19067" cy="4465"/>
            </a:xfrm>
            <a:custGeom>
              <a:avLst/>
              <a:gdLst/>
              <a:ahLst/>
              <a:cxnLst/>
              <a:rect l="l" t="t" r="r" b="b"/>
              <a:pathLst>
                <a:path w="19067" h="4465" extrusionOk="0">
                  <a:moveTo>
                    <a:pt x="18959" y="0"/>
                  </a:moveTo>
                  <a:cubicBezTo>
                    <a:pt x="20528" y="5231"/>
                    <a:pt x="4576" y="3062"/>
                    <a:pt x="0" y="4466"/>
                  </a:cubicBezTo>
                  <a:cubicBezTo>
                    <a:pt x="3138" y="-2169"/>
                    <a:pt x="12683" y="6635"/>
                    <a:pt x="18959" y="0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570;g2b8c484956b_2_480"/>
            <p:cNvSpPr/>
            <p:nvPr/>
          </p:nvSpPr>
          <p:spPr>
            <a:xfrm>
              <a:off x="11697029" y="6571563"/>
              <a:ext cx="15167" cy="2018"/>
            </a:xfrm>
            <a:custGeom>
              <a:avLst/>
              <a:gdLst/>
              <a:ahLst/>
              <a:cxnLst/>
              <a:rect l="l" t="t" r="r" b="b"/>
              <a:pathLst>
                <a:path w="15167" h="2018" extrusionOk="0">
                  <a:moveTo>
                    <a:pt x="15168" y="2018"/>
                  </a:moveTo>
                  <a:lnTo>
                    <a:pt x="0" y="870"/>
                  </a:lnTo>
                  <a:cubicBezTo>
                    <a:pt x="11768" y="-1172"/>
                    <a:pt x="3269" y="870"/>
                    <a:pt x="15168" y="2018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1" name="Google Shape;571;g2b8c484956b_2_480"/>
          <p:cNvGrpSpPr/>
          <p:nvPr/>
        </p:nvGrpSpPr>
        <p:grpSpPr>
          <a:xfrm>
            <a:off x="405000" y="4800600"/>
            <a:ext cx="755999" cy="171092"/>
            <a:chOff x="360000" y="6400800"/>
            <a:chExt cx="1007999" cy="228123"/>
          </a:xfrm>
        </p:grpSpPr>
        <p:sp>
          <p:nvSpPr>
            <p:cNvPr id="572" name="Google Shape;572;g2b8c484956b_2_480"/>
            <p:cNvSpPr/>
            <p:nvPr/>
          </p:nvSpPr>
          <p:spPr>
            <a:xfrm>
              <a:off x="459239" y="6548136"/>
              <a:ext cx="31373" cy="30874"/>
            </a:xfrm>
            <a:custGeom>
              <a:avLst/>
              <a:gdLst/>
              <a:ahLst/>
              <a:cxnLst/>
              <a:rect l="l" t="t" r="r" b="b"/>
              <a:pathLst>
                <a:path w="36766" h="36182" extrusionOk="0">
                  <a:moveTo>
                    <a:pt x="18383" y="0"/>
                  </a:moveTo>
                  <a:cubicBezTo>
                    <a:pt x="28575" y="0"/>
                    <a:pt x="36767" y="8061"/>
                    <a:pt x="36767" y="18091"/>
                  </a:cubicBezTo>
                  <a:cubicBezTo>
                    <a:pt x="36767" y="28121"/>
                    <a:pt x="28575" y="36183"/>
                    <a:pt x="18383" y="36183"/>
                  </a:cubicBezTo>
                  <a:cubicBezTo>
                    <a:pt x="8192" y="36183"/>
                    <a:pt x="0" y="28121"/>
                    <a:pt x="0" y="18091"/>
                  </a:cubicBezTo>
                  <a:cubicBezTo>
                    <a:pt x="0" y="8061"/>
                    <a:pt x="8192" y="0"/>
                    <a:pt x="18383" y="0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0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573;g2b8c484956b_2_480"/>
            <p:cNvSpPr/>
            <p:nvPr/>
          </p:nvSpPr>
          <p:spPr>
            <a:xfrm>
              <a:off x="360000" y="6464789"/>
              <a:ext cx="83796" cy="112781"/>
            </a:xfrm>
            <a:custGeom>
              <a:avLst/>
              <a:gdLst/>
              <a:ahLst/>
              <a:cxnLst/>
              <a:rect l="l" t="t" r="r" b="b"/>
              <a:pathLst>
                <a:path w="98202" h="132170" extrusionOk="0">
                  <a:moveTo>
                    <a:pt x="34004" y="27559"/>
                  </a:moveTo>
                  <a:lnTo>
                    <a:pt x="34004" y="52400"/>
                  </a:lnTo>
                  <a:lnTo>
                    <a:pt x="89630" y="52400"/>
                  </a:lnTo>
                  <a:lnTo>
                    <a:pt x="89630" y="77146"/>
                  </a:lnTo>
                  <a:lnTo>
                    <a:pt x="34004" y="77146"/>
                  </a:lnTo>
                  <a:lnTo>
                    <a:pt x="34004" y="104705"/>
                  </a:lnTo>
                  <a:lnTo>
                    <a:pt x="98203" y="104705"/>
                  </a:lnTo>
                  <a:lnTo>
                    <a:pt x="98203" y="132171"/>
                  </a:lnTo>
                  <a:lnTo>
                    <a:pt x="0" y="132171"/>
                  </a:lnTo>
                  <a:lnTo>
                    <a:pt x="0" y="0"/>
                  </a:lnTo>
                  <a:lnTo>
                    <a:pt x="97250" y="0"/>
                  </a:lnTo>
                  <a:lnTo>
                    <a:pt x="97250" y="27559"/>
                  </a:lnTo>
                  <a:lnTo>
                    <a:pt x="34004" y="27559"/>
                  </a:lnTo>
                  <a:close/>
                </a:path>
              </a:pathLst>
            </a:custGeom>
            <a:solidFill>
              <a:srgbClr val="006EB7"/>
            </a:solidFill>
            <a:ln>
              <a:noFill/>
            </a:ln>
          </p:spPr>
          <p:txBody>
            <a:bodyPr spcFirstLastPara="1" wrap="square" lIns="0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" name="Google Shape;574;g2b8c484956b_2_480"/>
            <p:cNvSpPr/>
            <p:nvPr/>
          </p:nvSpPr>
          <p:spPr>
            <a:xfrm>
              <a:off x="507030" y="6464789"/>
              <a:ext cx="73800" cy="112781"/>
            </a:xfrm>
            <a:custGeom>
              <a:avLst/>
              <a:gdLst/>
              <a:ahLst/>
              <a:cxnLst/>
              <a:rect l="l" t="t" r="r" b="b"/>
              <a:pathLst>
                <a:path w="86487" h="132170" extrusionOk="0">
                  <a:moveTo>
                    <a:pt x="34004" y="0"/>
                  </a:moveTo>
                  <a:lnTo>
                    <a:pt x="34004" y="104705"/>
                  </a:lnTo>
                  <a:lnTo>
                    <a:pt x="86487" y="104705"/>
                  </a:lnTo>
                  <a:lnTo>
                    <a:pt x="86487" y="132171"/>
                  </a:lnTo>
                  <a:lnTo>
                    <a:pt x="0" y="132171"/>
                  </a:lnTo>
                  <a:lnTo>
                    <a:pt x="0" y="0"/>
                  </a:lnTo>
                  <a:lnTo>
                    <a:pt x="34004" y="0"/>
                  </a:lnTo>
                  <a:close/>
                </a:path>
              </a:pathLst>
            </a:custGeom>
            <a:solidFill>
              <a:srgbClr val="006EB7"/>
            </a:solidFill>
            <a:ln>
              <a:noFill/>
            </a:ln>
          </p:spPr>
          <p:txBody>
            <a:bodyPr spcFirstLastPara="1" wrap="square" lIns="0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5" name="Google Shape;575;g2b8c484956b_2_480"/>
            <p:cNvSpPr/>
            <p:nvPr/>
          </p:nvSpPr>
          <p:spPr>
            <a:xfrm>
              <a:off x="588958" y="6487106"/>
              <a:ext cx="91355" cy="91505"/>
            </a:xfrm>
            <a:custGeom>
              <a:avLst/>
              <a:gdLst/>
              <a:ahLst/>
              <a:cxnLst/>
              <a:rect l="l" t="t" r="r" b="b"/>
              <a:pathLst>
                <a:path w="107060" h="107236" extrusionOk="0">
                  <a:moveTo>
                    <a:pt x="30194" y="41526"/>
                  </a:moveTo>
                  <a:lnTo>
                    <a:pt x="77343" y="41526"/>
                  </a:lnTo>
                  <a:lnTo>
                    <a:pt x="77343" y="37964"/>
                  </a:lnTo>
                  <a:cubicBezTo>
                    <a:pt x="77152" y="24278"/>
                    <a:pt x="71152" y="21747"/>
                    <a:pt x="53721" y="21747"/>
                  </a:cubicBezTo>
                  <a:cubicBezTo>
                    <a:pt x="36290" y="21747"/>
                    <a:pt x="30099" y="24372"/>
                    <a:pt x="30099" y="41526"/>
                  </a:cubicBezTo>
                  <a:close/>
                  <a:moveTo>
                    <a:pt x="107061" y="73022"/>
                  </a:moveTo>
                  <a:lnTo>
                    <a:pt x="107061" y="74616"/>
                  </a:lnTo>
                  <a:cubicBezTo>
                    <a:pt x="107061" y="98706"/>
                    <a:pt x="91249" y="107236"/>
                    <a:pt x="56293" y="107236"/>
                  </a:cubicBezTo>
                  <a:cubicBezTo>
                    <a:pt x="13145" y="107236"/>
                    <a:pt x="0" y="97113"/>
                    <a:pt x="0" y="53056"/>
                  </a:cubicBezTo>
                  <a:cubicBezTo>
                    <a:pt x="0" y="8999"/>
                    <a:pt x="14859" y="0"/>
                    <a:pt x="53721" y="0"/>
                  </a:cubicBezTo>
                  <a:cubicBezTo>
                    <a:pt x="92583" y="0"/>
                    <a:pt x="106966" y="10311"/>
                    <a:pt x="106966" y="49681"/>
                  </a:cubicBezTo>
                  <a:lnTo>
                    <a:pt x="106966" y="58868"/>
                  </a:lnTo>
                  <a:lnTo>
                    <a:pt x="30099" y="58868"/>
                  </a:lnTo>
                  <a:lnTo>
                    <a:pt x="30099" y="63179"/>
                  </a:lnTo>
                  <a:cubicBezTo>
                    <a:pt x="30099" y="81177"/>
                    <a:pt x="37528" y="85864"/>
                    <a:pt x="54578" y="85864"/>
                  </a:cubicBezTo>
                  <a:cubicBezTo>
                    <a:pt x="69437" y="85864"/>
                    <a:pt x="76676" y="83427"/>
                    <a:pt x="77248" y="73022"/>
                  </a:cubicBezTo>
                  <a:lnTo>
                    <a:pt x="106966" y="73022"/>
                  </a:lnTo>
                  <a:close/>
                </a:path>
              </a:pathLst>
            </a:custGeom>
            <a:solidFill>
              <a:srgbClr val="006EB7"/>
            </a:solidFill>
            <a:ln>
              <a:noFill/>
            </a:ln>
          </p:spPr>
          <p:txBody>
            <a:bodyPr spcFirstLastPara="1" wrap="square" lIns="0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576;g2b8c484956b_2_480"/>
            <p:cNvSpPr/>
            <p:nvPr/>
          </p:nvSpPr>
          <p:spPr>
            <a:xfrm>
              <a:off x="805155" y="6464789"/>
              <a:ext cx="25927" cy="112781"/>
            </a:xfrm>
            <a:custGeom>
              <a:avLst/>
              <a:gdLst/>
              <a:ahLst/>
              <a:cxnLst/>
              <a:rect l="l" t="t" r="r" b="b"/>
              <a:pathLst>
                <a:path w="30384" h="132170" extrusionOk="0">
                  <a:moveTo>
                    <a:pt x="0" y="0"/>
                  </a:moveTo>
                  <a:lnTo>
                    <a:pt x="30385" y="0"/>
                  </a:lnTo>
                  <a:lnTo>
                    <a:pt x="30385" y="132171"/>
                  </a:lnTo>
                  <a:lnTo>
                    <a:pt x="0" y="132171"/>
                  </a:lnTo>
                  <a:close/>
                </a:path>
              </a:pathLst>
            </a:custGeom>
            <a:solidFill>
              <a:srgbClr val="006EB7"/>
            </a:solidFill>
            <a:ln>
              <a:noFill/>
            </a:ln>
          </p:spPr>
          <p:txBody>
            <a:bodyPr spcFirstLastPara="1" wrap="square" lIns="0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577;g2b8c484956b_2_480"/>
            <p:cNvSpPr/>
            <p:nvPr/>
          </p:nvSpPr>
          <p:spPr>
            <a:xfrm>
              <a:off x="697463" y="6487025"/>
              <a:ext cx="89892" cy="91505"/>
            </a:xfrm>
            <a:custGeom>
              <a:avLst/>
              <a:gdLst/>
              <a:ahLst/>
              <a:cxnLst/>
              <a:rect l="l" t="t" r="r" b="b"/>
              <a:pathLst>
                <a:path w="105346" h="107236" extrusionOk="0">
                  <a:moveTo>
                    <a:pt x="54197" y="84271"/>
                  </a:moveTo>
                  <a:cubicBezTo>
                    <a:pt x="69247" y="84271"/>
                    <a:pt x="75533" y="81083"/>
                    <a:pt x="75819" y="67866"/>
                  </a:cubicBezTo>
                  <a:lnTo>
                    <a:pt x="105347" y="67866"/>
                  </a:lnTo>
                  <a:cubicBezTo>
                    <a:pt x="105251" y="98612"/>
                    <a:pt x="91059" y="107236"/>
                    <a:pt x="52388" y="107236"/>
                  </a:cubicBezTo>
                  <a:cubicBezTo>
                    <a:pt x="13716" y="107236"/>
                    <a:pt x="0" y="95707"/>
                    <a:pt x="0" y="53618"/>
                  </a:cubicBezTo>
                  <a:cubicBezTo>
                    <a:pt x="0" y="11530"/>
                    <a:pt x="13716" y="0"/>
                    <a:pt x="52388" y="0"/>
                  </a:cubicBezTo>
                  <a:cubicBezTo>
                    <a:pt x="91059" y="0"/>
                    <a:pt x="105156" y="8530"/>
                    <a:pt x="105347" y="38995"/>
                  </a:cubicBezTo>
                  <a:lnTo>
                    <a:pt x="75819" y="38995"/>
                  </a:lnTo>
                  <a:cubicBezTo>
                    <a:pt x="75438" y="26153"/>
                    <a:pt x="69152" y="22966"/>
                    <a:pt x="54197" y="22966"/>
                  </a:cubicBezTo>
                  <a:cubicBezTo>
                    <a:pt x="36100" y="22966"/>
                    <a:pt x="30766" y="26247"/>
                    <a:pt x="30766" y="53618"/>
                  </a:cubicBezTo>
                  <a:cubicBezTo>
                    <a:pt x="30766" y="80990"/>
                    <a:pt x="36100" y="84271"/>
                    <a:pt x="54197" y="84271"/>
                  </a:cubicBezTo>
                  <a:close/>
                </a:path>
              </a:pathLst>
            </a:custGeom>
            <a:solidFill>
              <a:srgbClr val="006EB7"/>
            </a:solidFill>
            <a:ln>
              <a:noFill/>
            </a:ln>
          </p:spPr>
          <p:txBody>
            <a:bodyPr spcFirstLastPara="1" wrap="square" lIns="0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578;g2b8c484956b_2_480"/>
            <p:cNvSpPr/>
            <p:nvPr/>
          </p:nvSpPr>
          <p:spPr>
            <a:xfrm>
              <a:off x="850345" y="6487106"/>
              <a:ext cx="91355" cy="91505"/>
            </a:xfrm>
            <a:custGeom>
              <a:avLst/>
              <a:gdLst/>
              <a:ahLst/>
              <a:cxnLst/>
              <a:rect l="l" t="t" r="r" b="b"/>
              <a:pathLst>
                <a:path w="107060" h="107236" extrusionOk="0">
                  <a:moveTo>
                    <a:pt x="30194" y="41526"/>
                  </a:moveTo>
                  <a:lnTo>
                    <a:pt x="77343" y="41526"/>
                  </a:lnTo>
                  <a:lnTo>
                    <a:pt x="77343" y="37964"/>
                  </a:lnTo>
                  <a:cubicBezTo>
                    <a:pt x="77152" y="24278"/>
                    <a:pt x="71152" y="21747"/>
                    <a:pt x="53721" y="21747"/>
                  </a:cubicBezTo>
                  <a:cubicBezTo>
                    <a:pt x="36290" y="21747"/>
                    <a:pt x="30099" y="24372"/>
                    <a:pt x="30099" y="41526"/>
                  </a:cubicBezTo>
                  <a:close/>
                  <a:moveTo>
                    <a:pt x="107061" y="73022"/>
                  </a:moveTo>
                  <a:lnTo>
                    <a:pt x="107061" y="74616"/>
                  </a:lnTo>
                  <a:cubicBezTo>
                    <a:pt x="107061" y="98706"/>
                    <a:pt x="91250" y="107236"/>
                    <a:pt x="56293" y="107236"/>
                  </a:cubicBezTo>
                  <a:cubicBezTo>
                    <a:pt x="13144" y="107236"/>
                    <a:pt x="0" y="97113"/>
                    <a:pt x="0" y="53056"/>
                  </a:cubicBezTo>
                  <a:cubicBezTo>
                    <a:pt x="0" y="8999"/>
                    <a:pt x="14859" y="0"/>
                    <a:pt x="53721" y="0"/>
                  </a:cubicBezTo>
                  <a:cubicBezTo>
                    <a:pt x="92583" y="0"/>
                    <a:pt x="106966" y="10311"/>
                    <a:pt x="106966" y="49681"/>
                  </a:cubicBezTo>
                  <a:lnTo>
                    <a:pt x="106966" y="58868"/>
                  </a:lnTo>
                  <a:lnTo>
                    <a:pt x="30099" y="58868"/>
                  </a:lnTo>
                  <a:lnTo>
                    <a:pt x="30099" y="63179"/>
                  </a:lnTo>
                  <a:cubicBezTo>
                    <a:pt x="30099" y="81177"/>
                    <a:pt x="37529" y="85864"/>
                    <a:pt x="54578" y="85864"/>
                  </a:cubicBezTo>
                  <a:cubicBezTo>
                    <a:pt x="69437" y="85864"/>
                    <a:pt x="76676" y="83427"/>
                    <a:pt x="77248" y="73022"/>
                  </a:cubicBezTo>
                  <a:lnTo>
                    <a:pt x="106966" y="73022"/>
                  </a:lnTo>
                  <a:close/>
                </a:path>
              </a:pathLst>
            </a:custGeom>
            <a:solidFill>
              <a:srgbClr val="006EB7"/>
            </a:solidFill>
            <a:ln>
              <a:noFill/>
            </a:ln>
          </p:spPr>
          <p:txBody>
            <a:bodyPr spcFirstLastPara="1" wrap="square" lIns="0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579;g2b8c484956b_2_480"/>
            <p:cNvSpPr/>
            <p:nvPr/>
          </p:nvSpPr>
          <p:spPr>
            <a:xfrm>
              <a:off x="1021597" y="6487025"/>
              <a:ext cx="89892" cy="91505"/>
            </a:xfrm>
            <a:custGeom>
              <a:avLst/>
              <a:gdLst/>
              <a:ahLst/>
              <a:cxnLst/>
              <a:rect l="l" t="t" r="r" b="b"/>
              <a:pathLst>
                <a:path w="105346" h="107236" extrusionOk="0">
                  <a:moveTo>
                    <a:pt x="54197" y="84271"/>
                  </a:moveTo>
                  <a:cubicBezTo>
                    <a:pt x="69247" y="84271"/>
                    <a:pt x="75533" y="81083"/>
                    <a:pt x="75819" y="67866"/>
                  </a:cubicBezTo>
                  <a:lnTo>
                    <a:pt x="105346" y="67866"/>
                  </a:lnTo>
                  <a:cubicBezTo>
                    <a:pt x="105251" y="98612"/>
                    <a:pt x="91059" y="107236"/>
                    <a:pt x="52388" y="107236"/>
                  </a:cubicBezTo>
                  <a:cubicBezTo>
                    <a:pt x="13716" y="107236"/>
                    <a:pt x="0" y="95707"/>
                    <a:pt x="0" y="53618"/>
                  </a:cubicBezTo>
                  <a:cubicBezTo>
                    <a:pt x="0" y="11530"/>
                    <a:pt x="13716" y="0"/>
                    <a:pt x="52388" y="0"/>
                  </a:cubicBezTo>
                  <a:cubicBezTo>
                    <a:pt x="91059" y="0"/>
                    <a:pt x="105156" y="8530"/>
                    <a:pt x="105346" y="38995"/>
                  </a:cubicBezTo>
                  <a:lnTo>
                    <a:pt x="75819" y="38995"/>
                  </a:lnTo>
                  <a:cubicBezTo>
                    <a:pt x="75438" y="26153"/>
                    <a:pt x="69152" y="22966"/>
                    <a:pt x="54197" y="22966"/>
                  </a:cubicBezTo>
                  <a:cubicBezTo>
                    <a:pt x="36100" y="22966"/>
                    <a:pt x="30766" y="26247"/>
                    <a:pt x="30766" y="53618"/>
                  </a:cubicBezTo>
                  <a:cubicBezTo>
                    <a:pt x="30766" y="80990"/>
                    <a:pt x="36100" y="84271"/>
                    <a:pt x="54197" y="84271"/>
                  </a:cubicBezTo>
                  <a:close/>
                </a:path>
              </a:pathLst>
            </a:custGeom>
            <a:solidFill>
              <a:srgbClr val="006EB7"/>
            </a:solidFill>
            <a:ln>
              <a:noFill/>
            </a:ln>
          </p:spPr>
          <p:txBody>
            <a:bodyPr spcFirstLastPara="1" wrap="square" lIns="0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580;g2b8c484956b_2_480"/>
            <p:cNvSpPr/>
            <p:nvPr/>
          </p:nvSpPr>
          <p:spPr>
            <a:xfrm>
              <a:off x="960964" y="6487106"/>
              <a:ext cx="54130" cy="90545"/>
            </a:xfrm>
            <a:custGeom>
              <a:avLst/>
              <a:gdLst/>
              <a:ahLst/>
              <a:cxnLst/>
              <a:rect l="l" t="t" r="r" b="b"/>
              <a:pathLst>
                <a:path w="63436" h="106111" extrusionOk="0">
                  <a:moveTo>
                    <a:pt x="63436" y="27090"/>
                  </a:moveTo>
                  <a:cubicBezTo>
                    <a:pt x="63436" y="27090"/>
                    <a:pt x="56007" y="27090"/>
                    <a:pt x="55054" y="27090"/>
                  </a:cubicBezTo>
                  <a:cubicBezTo>
                    <a:pt x="38386" y="27090"/>
                    <a:pt x="30385" y="36652"/>
                    <a:pt x="30385" y="57368"/>
                  </a:cubicBezTo>
                  <a:lnTo>
                    <a:pt x="30385" y="106112"/>
                  </a:lnTo>
                  <a:lnTo>
                    <a:pt x="0" y="106112"/>
                  </a:lnTo>
                  <a:lnTo>
                    <a:pt x="0" y="1875"/>
                  </a:lnTo>
                  <a:lnTo>
                    <a:pt x="30385" y="1875"/>
                  </a:lnTo>
                  <a:lnTo>
                    <a:pt x="30385" y="17435"/>
                  </a:lnTo>
                  <a:cubicBezTo>
                    <a:pt x="37719" y="5624"/>
                    <a:pt x="47149" y="187"/>
                    <a:pt x="59817" y="0"/>
                  </a:cubicBezTo>
                  <a:lnTo>
                    <a:pt x="63436" y="0"/>
                  </a:lnTo>
                  <a:lnTo>
                    <a:pt x="63436" y="27090"/>
                  </a:lnTo>
                  <a:close/>
                </a:path>
              </a:pathLst>
            </a:custGeom>
            <a:solidFill>
              <a:srgbClr val="006EB7"/>
            </a:solidFill>
            <a:ln>
              <a:noFill/>
            </a:ln>
          </p:spPr>
          <p:txBody>
            <a:bodyPr spcFirstLastPara="1" wrap="square" lIns="0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581;g2b8c484956b_2_480"/>
            <p:cNvSpPr/>
            <p:nvPr/>
          </p:nvSpPr>
          <p:spPr>
            <a:xfrm>
              <a:off x="1198293" y="6464789"/>
              <a:ext cx="90623" cy="112861"/>
            </a:xfrm>
            <a:custGeom>
              <a:avLst/>
              <a:gdLst/>
              <a:ahLst/>
              <a:cxnLst/>
              <a:rect l="l" t="t" r="r" b="b"/>
              <a:pathLst>
                <a:path w="106203" h="132264" extrusionOk="0">
                  <a:moveTo>
                    <a:pt x="95" y="18091"/>
                  </a:moveTo>
                  <a:lnTo>
                    <a:pt x="95" y="0"/>
                  </a:lnTo>
                  <a:lnTo>
                    <a:pt x="57436" y="0"/>
                  </a:lnTo>
                  <a:lnTo>
                    <a:pt x="57436" y="18091"/>
                  </a:lnTo>
                  <a:cubicBezTo>
                    <a:pt x="51054" y="19779"/>
                    <a:pt x="45815" y="25216"/>
                    <a:pt x="45815" y="32996"/>
                  </a:cubicBezTo>
                  <a:lnTo>
                    <a:pt x="45815" y="108267"/>
                  </a:lnTo>
                  <a:lnTo>
                    <a:pt x="67627" y="108267"/>
                  </a:lnTo>
                  <a:cubicBezTo>
                    <a:pt x="78677" y="108267"/>
                    <a:pt x="88106" y="101612"/>
                    <a:pt x="92107" y="92238"/>
                  </a:cubicBezTo>
                  <a:lnTo>
                    <a:pt x="106204" y="92238"/>
                  </a:lnTo>
                  <a:cubicBezTo>
                    <a:pt x="106204" y="92238"/>
                    <a:pt x="106204" y="132264"/>
                    <a:pt x="106204" y="132264"/>
                  </a:cubicBezTo>
                  <a:lnTo>
                    <a:pt x="0" y="132264"/>
                  </a:lnTo>
                  <a:lnTo>
                    <a:pt x="0" y="108924"/>
                  </a:lnTo>
                  <a:cubicBezTo>
                    <a:pt x="6668" y="107330"/>
                    <a:pt x="11621" y="101143"/>
                    <a:pt x="11621" y="94301"/>
                  </a:cubicBezTo>
                  <a:lnTo>
                    <a:pt x="11621" y="33558"/>
                  </a:lnTo>
                  <a:cubicBezTo>
                    <a:pt x="11621" y="24934"/>
                    <a:pt x="6191" y="19779"/>
                    <a:pt x="0" y="18185"/>
                  </a:cubicBezTo>
                  <a:close/>
                </a:path>
              </a:pathLst>
            </a:custGeom>
            <a:solidFill>
              <a:srgbClr val="006EB7"/>
            </a:solidFill>
            <a:ln>
              <a:noFill/>
            </a:ln>
          </p:spPr>
          <p:txBody>
            <a:bodyPr spcFirstLastPara="1" wrap="square" lIns="0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g2b8c484956b_2_480"/>
            <p:cNvSpPr/>
            <p:nvPr/>
          </p:nvSpPr>
          <p:spPr>
            <a:xfrm>
              <a:off x="1136197" y="6400800"/>
              <a:ext cx="231802" cy="228123"/>
            </a:xfrm>
            <a:custGeom>
              <a:avLst/>
              <a:gdLst/>
              <a:ahLst/>
              <a:cxnLst/>
              <a:rect l="l" t="t" r="r" b="b"/>
              <a:pathLst>
                <a:path w="271652" h="267341" extrusionOk="0">
                  <a:moveTo>
                    <a:pt x="28194" y="133671"/>
                  </a:moveTo>
                  <a:cubicBezTo>
                    <a:pt x="28194" y="192163"/>
                    <a:pt x="76391" y="239595"/>
                    <a:pt x="135827" y="239595"/>
                  </a:cubicBezTo>
                  <a:cubicBezTo>
                    <a:pt x="195263" y="239595"/>
                    <a:pt x="243459" y="192163"/>
                    <a:pt x="243459" y="133671"/>
                  </a:cubicBezTo>
                  <a:cubicBezTo>
                    <a:pt x="243459" y="75178"/>
                    <a:pt x="195263" y="27746"/>
                    <a:pt x="135827" y="27746"/>
                  </a:cubicBezTo>
                  <a:cubicBezTo>
                    <a:pt x="76391" y="27746"/>
                    <a:pt x="28194" y="75178"/>
                    <a:pt x="28194" y="133671"/>
                  </a:cubicBezTo>
                  <a:close/>
                  <a:moveTo>
                    <a:pt x="0" y="133671"/>
                  </a:moveTo>
                  <a:cubicBezTo>
                    <a:pt x="0" y="59899"/>
                    <a:pt x="60770" y="0"/>
                    <a:pt x="135827" y="0"/>
                  </a:cubicBezTo>
                  <a:cubicBezTo>
                    <a:pt x="210884" y="0"/>
                    <a:pt x="271653" y="59805"/>
                    <a:pt x="271653" y="133671"/>
                  </a:cubicBezTo>
                  <a:cubicBezTo>
                    <a:pt x="271653" y="207536"/>
                    <a:pt x="210884" y="267341"/>
                    <a:pt x="135827" y="267341"/>
                  </a:cubicBezTo>
                  <a:cubicBezTo>
                    <a:pt x="60770" y="267341"/>
                    <a:pt x="0" y="207536"/>
                    <a:pt x="0" y="133671"/>
                  </a:cubicBezTo>
                  <a:close/>
                </a:path>
              </a:pathLst>
            </a:custGeom>
            <a:solidFill>
              <a:srgbClr val="006EB7"/>
            </a:solidFill>
            <a:ln>
              <a:noFill/>
            </a:ln>
          </p:spPr>
          <p:txBody>
            <a:bodyPr spcFirstLastPara="1" wrap="square" lIns="0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583;g2b8c484956b_2_480"/>
            <p:cNvSpPr/>
            <p:nvPr/>
          </p:nvSpPr>
          <p:spPr>
            <a:xfrm>
              <a:off x="1225684" y="6443433"/>
              <a:ext cx="101433" cy="115341"/>
            </a:xfrm>
            <a:custGeom>
              <a:avLst/>
              <a:gdLst/>
              <a:ahLst/>
              <a:cxnLst/>
              <a:rect l="l" t="t" r="r" b="b"/>
              <a:pathLst>
                <a:path w="118871" h="135170" extrusionOk="0">
                  <a:moveTo>
                    <a:pt x="0" y="14061"/>
                  </a:moveTo>
                  <a:cubicBezTo>
                    <a:pt x="12383" y="5156"/>
                    <a:pt x="27527" y="0"/>
                    <a:pt x="44006" y="0"/>
                  </a:cubicBezTo>
                  <a:cubicBezTo>
                    <a:pt x="85344" y="0"/>
                    <a:pt x="118872" y="32996"/>
                    <a:pt x="118872" y="73678"/>
                  </a:cubicBezTo>
                  <a:cubicBezTo>
                    <a:pt x="118872" y="99362"/>
                    <a:pt x="105537" y="121953"/>
                    <a:pt x="85249" y="135170"/>
                  </a:cubicBezTo>
                  <a:lnTo>
                    <a:pt x="85249" y="106299"/>
                  </a:lnTo>
                  <a:lnTo>
                    <a:pt x="52864" y="106299"/>
                  </a:lnTo>
                  <a:cubicBezTo>
                    <a:pt x="52864" y="106299"/>
                    <a:pt x="49435" y="122516"/>
                    <a:pt x="35623" y="122516"/>
                  </a:cubicBezTo>
                  <a:lnTo>
                    <a:pt x="24860" y="122516"/>
                  </a:lnTo>
                  <a:lnTo>
                    <a:pt x="24860" y="61867"/>
                  </a:lnTo>
                  <a:cubicBezTo>
                    <a:pt x="24860" y="55587"/>
                    <a:pt x="30099" y="50525"/>
                    <a:pt x="36481" y="50244"/>
                  </a:cubicBezTo>
                  <a:lnTo>
                    <a:pt x="36481" y="14248"/>
                  </a:lnTo>
                  <a:cubicBezTo>
                    <a:pt x="36481" y="14248"/>
                    <a:pt x="0" y="14248"/>
                    <a:pt x="0" y="14248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0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584" name="Google Shape;584;g2b8c484956b_2_480"/>
          <p:cNvCxnSpPr/>
          <p:nvPr/>
        </p:nvCxnSpPr>
        <p:spPr>
          <a:xfrm>
            <a:off x="364100" y="2727000"/>
            <a:ext cx="8364600" cy="0"/>
          </a:xfrm>
          <a:prstGeom prst="straightConnector1">
            <a:avLst/>
          </a:prstGeom>
          <a:noFill/>
          <a:ln w="12700" cap="flat" cmpd="sng">
            <a:solidFill>
              <a:schemeClr val="lt2"/>
            </a:solidFill>
            <a:prstDash val="solid"/>
            <a:miter lim="800000"/>
            <a:headEnd type="oval" w="med" len="med"/>
            <a:tailEnd type="oval" w="med" len="med"/>
          </a:ln>
        </p:spPr>
      </p:cxnSp>
      <p:sp>
        <p:nvSpPr>
          <p:cNvPr id="585" name="Google Shape;585;g2b8c484956b_2_480"/>
          <p:cNvSpPr/>
          <p:nvPr/>
        </p:nvSpPr>
        <p:spPr>
          <a:xfrm>
            <a:off x="901197" y="1660500"/>
            <a:ext cx="567000" cy="567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6" name="Google Shape;586;g2b8c484956b_2_480"/>
          <p:cNvSpPr/>
          <p:nvPr/>
        </p:nvSpPr>
        <p:spPr>
          <a:xfrm>
            <a:off x="833697" y="1593000"/>
            <a:ext cx="702000" cy="702000"/>
          </a:xfrm>
          <a:prstGeom prst="ellipse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7" name="Google Shape;587;g2b8c484956b_2_480"/>
          <p:cNvSpPr/>
          <p:nvPr/>
        </p:nvSpPr>
        <p:spPr>
          <a:xfrm>
            <a:off x="1090198" y="2627244"/>
            <a:ext cx="189000" cy="189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8" name="Google Shape;588;g2b8c484956b_2_480"/>
          <p:cNvSpPr txBox="1">
            <a:spLocks noGrp="1"/>
          </p:cNvSpPr>
          <p:nvPr>
            <p:ph type="body" idx="1"/>
          </p:nvPr>
        </p:nvSpPr>
        <p:spPr>
          <a:xfrm>
            <a:off x="570623" y="3409505"/>
            <a:ext cx="1238100" cy="10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9845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/>
            </a:lvl3pPr>
            <a:lvl4pPr marL="1828800" lvl="3" indent="-28575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Char char="⁃"/>
              <a:defRPr/>
            </a:lvl4pPr>
            <a:lvl5pPr marL="2286000" lvl="4" indent="-28575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cxnSp>
        <p:nvCxnSpPr>
          <p:cNvPr id="589" name="Google Shape;589;g2b8c484956b_2_480"/>
          <p:cNvCxnSpPr/>
          <p:nvPr/>
        </p:nvCxnSpPr>
        <p:spPr>
          <a:xfrm>
            <a:off x="2831741" y="2295000"/>
            <a:ext cx="0" cy="849900"/>
          </a:xfrm>
          <a:prstGeom prst="straightConnector1">
            <a:avLst/>
          </a:prstGeom>
          <a:noFill/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90" name="Google Shape;590;g2b8c484956b_2_480"/>
          <p:cNvSpPr/>
          <p:nvPr/>
        </p:nvSpPr>
        <p:spPr>
          <a:xfrm>
            <a:off x="2548241" y="1660500"/>
            <a:ext cx="567000" cy="567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1" name="Google Shape;591;g2b8c484956b_2_480"/>
          <p:cNvSpPr/>
          <p:nvPr/>
        </p:nvSpPr>
        <p:spPr>
          <a:xfrm>
            <a:off x="2480741" y="1593000"/>
            <a:ext cx="702000" cy="702000"/>
          </a:xfrm>
          <a:prstGeom prst="ellipse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2" name="Google Shape;592;g2b8c484956b_2_480"/>
          <p:cNvSpPr/>
          <p:nvPr/>
        </p:nvSpPr>
        <p:spPr>
          <a:xfrm>
            <a:off x="2737242" y="2627244"/>
            <a:ext cx="189000" cy="189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3" name="Google Shape;593;g2b8c484956b_2_480"/>
          <p:cNvSpPr txBox="1">
            <a:spLocks noGrp="1"/>
          </p:cNvSpPr>
          <p:nvPr>
            <p:ph type="body" idx="2"/>
          </p:nvPr>
        </p:nvSpPr>
        <p:spPr>
          <a:xfrm>
            <a:off x="2217667" y="3531523"/>
            <a:ext cx="1238100" cy="10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9845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/>
            </a:lvl3pPr>
            <a:lvl4pPr marL="1828800" lvl="3" indent="-28575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Char char="⁃"/>
              <a:defRPr/>
            </a:lvl4pPr>
            <a:lvl5pPr marL="2286000" lvl="4" indent="-28575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cxnSp>
        <p:nvCxnSpPr>
          <p:cNvPr id="594" name="Google Shape;594;g2b8c484956b_2_480"/>
          <p:cNvCxnSpPr/>
          <p:nvPr/>
        </p:nvCxnSpPr>
        <p:spPr>
          <a:xfrm>
            <a:off x="4484407" y="2295000"/>
            <a:ext cx="0" cy="731100"/>
          </a:xfrm>
          <a:prstGeom prst="straightConnector1">
            <a:avLst/>
          </a:prstGeom>
          <a:noFill/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95" name="Google Shape;595;g2b8c484956b_2_480"/>
          <p:cNvSpPr/>
          <p:nvPr/>
        </p:nvSpPr>
        <p:spPr>
          <a:xfrm>
            <a:off x="4200907" y="1660500"/>
            <a:ext cx="567000" cy="567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6" name="Google Shape;596;g2b8c484956b_2_480"/>
          <p:cNvSpPr/>
          <p:nvPr/>
        </p:nvSpPr>
        <p:spPr>
          <a:xfrm>
            <a:off x="4133407" y="1593000"/>
            <a:ext cx="702000" cy="702000"/>
          </a:xfrm>
          <a:prstGeom prst="ellipse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7" name="Google Shape;597;g2b8c484956b_2_480"/>
          <p:cNvSpPr/>
          <p:nvPr/>
        </p:nvSpPr>
        <p:spPr>
          <a:xfrm>
            <a:off x="4389908" y="2627244"/>
            <a:ext cx="189000" cy="189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8" name="Google Shape;598;g2b8c484956b_2_480"/>
          <p:cNvSpPr txBox="1">
            <a:spLocks noGrp="1"/>
          </p:cNvSpPr>
          <p:nvPr>
            <p:ph type="body" idx="3"/>
          </p:nvPr>
        </p:nvSpPr>
        <p:spPr>
          <a:xfrm>
            <a:off x="3870332" y="3409505"/>
            <a:ext cx="1238100" cy="10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9845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/>
            </a:lvl3pPr>
            <a:lvl4pPr marL="1828800" lvl="3" indent="-28575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Char char="⁃"/>
              <a:defRPr/>
            </a:lvl4pPr>
            <a:lvl5pPr marL="2286000" lvl="4" indent="-28575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cxnSp>
        <p:nvCxnSpPr>
          <p:cNvPr id="599" name="Google Shape;599;g2b8c484956b_2_480"/>
          <p:cNvCxnSpPr/>
          <p:nvPr/>
        </p:nvCxnSpPr>
        <p:spPr>
          <a:xfrm>
            <a:off x="6137073" y="2295000"/>
            <a:ext cx="0" cy="849900"/>
          </a:xfrm>
          <a:prstGeom prst="straightConnector1">
            <a:avLst/>
          </a:prstGeom>
          <a:noFill/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00" name="Google Shape;600;g2b8c484956b_2_480"/>
          <p:cNvSpPr/>
          <p:nvPr/>
        </p:nvSpPr>
        <p:spPr>
          <a:xfrm>
            <a:off x="5853573" y="1660500"/>
            <a:ext cx="567000" cy="567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1" name="Google Shape;601;g2b8c484956b_2_480"/>
          <p:cNvSpPr/>
          <p:nvPr/>
        </p:nvSpPr>
        <p:spPr>
          <a:xfrm>
            <a:off x="5786073" y="1593000"/>
            <a:ext cx="702000" cy="702000"/>
          </a:xfrm>
          <a:prstGeom prst="ellipse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2" name="Google Shape;602;g2b8c484956b_2_480"/>
          <p:cNvSpPr/>
          <p:nvPr/>
        </p:nvSpPr>
        <p:spPr>
          <a:xfrm>
            <a:off x="6042574" y="2627244"/>
            <a:ext cx="189000" cy="189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3" name="Google Shape;603;g2b8c484956b_2_480"/>
          <p:cNvSpPr txBox="1">
            <a:spLocks noGrp="1"/>
          </p:cNvSpPr>
          <p:nvPr>
            <p:ph type="body" idx="4"/>
          </p:nvPr>
        </p:nvSpPr>
        <p:spPr>
          <a:xfrm>
            <a:off x="5520788" y="3563671"/>
            <a:ext cx="1238100" cy="10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9845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/>
            </a:lvl3pPr>
            <a:lvl4pPr marL="1828800" lvl="3" indent="-28575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Char char="⁃"/>
              <a:defRPr/>
            </a:lvl4pPr>
            <a:lvl5pPr marL="2286000" lvl="4" indent="-28575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cxnSp>
        <p:nvCxnSpPr>
          <p:cNvPr id="604" name="Google Shape;604;g2b8c484956b_2_480"/>
          <p:cNvCxnSpPr/>
          <p:nvPr/>
        </p:nvCxnSpPr>
        <p:spPr>
          <a:xfrm>
            <a:off x="7795361" y="2295000"/>
            <a:ext cx="0" cy="731100"/>
          </a:xfrm>
          <a:prstGeom prst="straightConnector1">
            <a:avLst/>
          </a:prstGeom>
          <a:noFill/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05" name="Google Shape;605;g2b8c484956b_2_480"/>
          <p:cNvSpPr/>
          <p:nvPr/>
        </p:nvSpPr>
        <p:spPr>
          <a:xfrm>
            <a:off x="7511861" y="1660500"/>
            <a:ext cx="567000" cy="567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6" name="Google Shape;606;g2b8c484956b_2_480"/>
          <p:cNvSpPr/>
          <p:nvPr/>
        </p:nvSpPr>
        <p:spPr>
          <a:xfrm>
            <a:off x="7444361" y="1593000"/>
            <a:ext cx="702000" cy="702000"/>
          </a:xfrm>
          <a:prstGeom prst="ellipse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7" name="Google Shape;607;g2b8c484956b_2_480"/>
          <p:cNvSpPr/>
          <p:nvPr/>
        </p:nvSpPr>
        <p:spPr>
          <a:xfrm>
            <a:off x="7700861" y="2627244"/>
            <a:ext cx="189000" cy="189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8" name="Google Shape;608;g2b8c484956b_2_480"/>
          <p:cNvSpPr txBox="1">
            <a:spLocks noGrp="1"/>
          </p:cNvSpPr>
          <p:nvPr>
            <p:ph type="body" idx="5"/>
          </p:nvPr>
        </p:nvSpPr>
        <p:spPr>
          <a:xfrm>
            <a:off x="7181286" y="3409505"/>
            <a:ext cx="1238100" cy="10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9845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/>
            </a:lvl3pPr>
            <a:lvl4pPr marL="1828800" lvl="3" indent="-28575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Char char="⁃"/>
              <a:defRPr/>
            </a:lvl4pPr>
            <a:lvl5pPr marL="2286000" lvl="4" indent="-28575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2 colonnes" type="twoObj">
  <p:cSld name="TWO_OBJECTS"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g2b8c484956b_2_565"/>
          <p:cNvSpPr txBox="1">
            <a:spLocks noGrp="1"/>
          </p:cNvSpPr>
          <p:nvPr>
            <p:ph type="title"/>
          </p:nvPr>
        </p:nvSpPr>
        <p:spPr>
          <a:xfrm>
            <a:off x="351000" y="199800"/>
            <a:ext cx="7886700" cy="8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1" name="Google Shape;611;g2b8c484956b_2_565"/>
          <p:cNvSpPr txBox="1">
            <a:spLocks noGrp="1"/>
          </p:cNvSpPr>
          <p:nvPr>
            <p:ph type="body" idx="1"/>
          </p:nvPr>
        </p:nvSpPr>
        <p:spPr>
          <a:xfrm>
            <a:off x="351000" y="1787213"/>
            <a:ext cx="3886200" cy="26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⁃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00"/>
              <a:buChar char="•"/>
              <a:defRPr sz="900">
                <a:solidFill>
                  <a:schemeClr val="dk2"/>
                </a:solidFill>
              </a:defRPr>
            </a:lvl6pPr>
            <a:lvl7pPr marL="3200400" lvl="6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00"/>
              <a:buChar char="•"/>
              <a:defRPr sz="900">
                <a:solidFill>
                  <a:schemeClr val="dk2"/>
                </a:solidFill>
              </a:defRPr>
            </a:lvl7pPr>
            <a:lvl8pPr marL="3657600" lvl="7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00"/>
              <a:buChar char="•"/>
              <a:defRPr sz="900">
                <a:solidFill>
                  <a:schemeClr val="dk2"/>
                </a:solidFill>
              </a:defRPr>
            </a:lvl8pPr>
            <a:lvl9pPr marL="4114800" lvl="8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00"/>
              <a:buChar char="•"/>
              <a:defRPr sz="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12" name="Google Shape;612;g2b8c484956b_2_565"/>
          <p:cNvSpPr txBox="1">
            <a:spLocks noGrp="1"/>
          </p:cNvSpPr>
          <p:nvPr>
            <p:ph type="body" idx="2"/>
          </p:nvPr>
        </p:nvSpPr>
        <p:spPr>
          <a:xfrm>
            <a:off x="4838400" y="1787213"/>
            <a:ext cx="3886200" cy="26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⁃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00"/>
              <a:buChar char="•"/>
              <a:defRPr sz="900">
                <a:solidFill>
                  <a:schemeClr val="dk2"/>
                </a:solidFill>
              </a:defRPr>
            </a:lvl6pPr>
            <a:lvl7pPr marL="3200400" lvl="6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00"/>
              <a:buChar char="•"/>
              <a:defRPr sz="900">
                <a:solidFill>
                  <a:schemeClr val="dk2"/>
                </a:solidFill>
              </a:defRPr>
            </a:lvl7pPr>
            <a:lvl8pPr marL="3657600" lvl="7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00"/>
              <a:buChar char="•"/>
              <a:defRPr sz="900">
                <a:solidFill>
                  <a:schemeClr val="dk2"/>
                </a:solidFill>
              </a:defRPr>
            </a:lvl8pPr>
            <a:lvl9pPr marL="4114800" lvl="8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00"/>
              <a:buChar char="•"/>
              <a:defRPr sz="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13" name="Google Shape;613;g2b8c484956b_2_565"/>
          <p:cNvSpPr txBox="1">
            <a:spLocks noGrp="1"/>
          </p:cNvSpPr>
          <p:nvPr>
            <p:ph type="sldNum" idx="12"/>
          </p:nvPr>
        </p:nvSpPr>
        <p:spPr>
          <a:xfrm>
            <a:off x="354330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cxnSp>
        <p:nvCxnSpPr>
          <p:cNvPr id="614" name="Google Shape;614;g2b8c484956b_2_565"/>
          <p:cNvCxnSpPr/>
          <p:nvPr/>
        </p:nvCxnSpPr>
        <p:spPr>
          <a:xfrm>
            <a:off x="351000" y="1225800"/>
            <a:ext cx="6210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615" name="Google Shape;615;g2b8c484956b_2_565"/>
          <p:cNvGrpSpPr/>
          <p:nvPr/>
        </p:nvGrpSpPr>
        <p:grpSpPr>
          <a:xfrm>
            <a:off x="8087165" y="4818357"/>
            <a:ext cx="777591" cy="159239"/>
            <a:chOff x="10512000" y="6335872"/>
            <a:chExt cx="1386327" cy="283899"/>
          </a:xfrm>
        </p:grpSpPr>
        <p:sp>
          <p:nvSpPr>
            <p:cNvPr id="616" name="Google Shape;616;g2b8c484956b_2_565"/>
            <p:cNvSpPr/>
            <p:nvPr/>
          </p:nvSpPr>
          <p:spPr>
            <a:xfrm>
              <a:off x="10748927" y="6336000"/>
              <a:ext cx="183841" cy="179015"/>
            </a:xfrm>
            <a:custGeom>
              <a:avLst/>
              <a:gdLst/>
              <a:ahLst/>
              <a:cxnLst/>
              <a:rect l="l" t="t" r="r" b="b"/>
              <a:pathLst>
                <a:path w="183841" h="179015" extrusionOk="0">
                  <a:moveTo>
                    <a:pt x="183841" y="171105"/>
                  </a:moveTo>
                  <a:cubicBezTo>
                    <a:pt x="151545" y="178505"/>
                    <a:pt x="127486" y="179016"/>
                    <a:pt x="109834" y="179016"/>
                  </a:cubicBezTo>
                  <a:cubicBezTo>
                    <a:pt x="58840" y="179016"/>
                    <a:pt x="0" y="155666"/>
                    <a:pt x="0" y="90210"/>
                  </a:cubicBezTo>
                  <a:cubicBezTo>
                    <a:pt x="0" y="24753"/>
                    <a:pt x="50733" y="0"/>
                    <a:pt x="120817" y="0"/>
                  </a:cubicBezTo>
                  <a:cubicBezTo>
                    <a:pt x="133370" y="0"/>
                    <a:pt x="160044" y="1276"/>
                    <a:pt x="178611" y="7656"/>
                  </a:cubicBezTo>
                  <a:lnTo>
                    <a:pt x="174558" y="45296"/>
                  </a:lnTo>
                  <a:cubicBezTo>
                    <a:pt x="158736" y="36875"/>
                    <a:pt x="140038" y="34195"/>
                    <a:pt x="128009" y="34195"/>
                  </a:cubicBezTo>
                  <a:cubicBezTo>
                    <a:pt x="86690" y="34195"/>
                    <a:pt x="52694" y="49762"/>
                    <a:pt x="52694" y="90210"/>
                  </a:cubicBezTo>
                  <a:cubicBezTo>
                    <a:pt x="52694" y="124150"/>
                    <a:pt x="79237" y="144693"/>
                    <a:pt x="116502" y="144693"/>
                  </a:cubicBezTo>
                  <a:cubicBezTo>
                    <a:pt x="123302" y="144693"/>
                    <a:pt x="129970" y="143672"/>
                    <a:pt x="134547" y="141758"/>
                  </a:cubicBezTo>
                  <a:lnTo>
                    <a:pt x="134547" y="107563"/>
                  </a:lnTo>
                  <a:lnTo>
                    <a:pt x="104735" y="107563"/>
                  </a:lnTo>
                  <a:lnTo>
                    <a:pt x="104735" y="74898"/>
                  </a:lnTo>
                  <a:lnTo>
                    <a:pt x="183841" y="74898"/>
                  </a:lnTo>
                  <a:lnTo>
                    <a:pt x="183841" y="171105"/>
                  </a:lnTo>
                  <a:close/>
                </a:path>
              </a:pathLst>
            </a:custGeom>
            <a:solidFill>
              <a:srgbClr val="006EB7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g2b8c484956b_2_565"/>
            <p:cNvSpPr/>
            <p:nvPr/>
          </p:nvSpPr>
          <p:spPr>
            <a:xfrm>
              <a:off x="10952251" y="6338934"/>
              <a:ext cx="208684" cy="173018"/>
            </a:xfrm>
            <a:custGeom>
              <a:avLst/>
              <a:gdLst/>
              <a:ahLst/>
              <a:cxnLst/>
              <a:rect l="l" t="t" r="r" b="b"/>
              <a:pathLst>
                <a:path w="208684" h="173018" extrusionOk="0">
                  <a:moveTo>
                    <a:pt x="72569" y="0"/>
                  </a:moveTo>
                  <a:lnTo>
                    <a:pt x="135070" y="0"/>
                  </a:lnTo>
                  <a:lnTo>
                    <a:pt x="208685" y="173019"/>
                  </a:lnTo>
                  <a:lnTo>
                    <a:pt x="152852" y="173019"/>
                  </a:lnTo>
                  <a:lnTo>
                    <a:pt x="138600" y="136016"/>
                  </a:lnTo>
                  <a:lnTo>
                    <a:pt x="66816" y="136016"/>
                  </a:lnTo>
                  <a:lnTo>
                    <a:pt x="51779" y="173019"/>
                  </a:lnTo>
                  <a:lnTo>
                    <a:pt x="0" y="173019"/>
                  </a:lnTo>
                  <a:lnTo>
                    <a:pt x="72569" y="0"/>
                  </a:lnTo>
                  <a:close/>
                  <a:moveTo>
                    <a:pt x="103819" y="35727"/>
                  </a:moveTo>
                  <a:lnTo>
                    <a:pt x="103296" y="35727"/>
                  </a:lnTo>
                  <a:lnTo>
                    <a:pt x="78584" y="103352"/>
                  </a:lnTo>
                  <a:lnTo>
                    <a:pt x="126571" y="103352"/>
                  </a:lnTo>
                  <a:lnTo>
                    <a:pt x="103819" y="35727"/>
                  </a:lnTo>
                  <a:close/>
                </a:path>
              </a:pathLst>
            </a:custGeom>
            <a:solidFill>
              <a:srgbClr val="006EB7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g2b8c484956b_2_565"/>
            <p:cNvSpPr/>
            <p:nvPr/>
          </p:nvSpPr>
          <p:spPr>
            <a:xfrm>
              <a:off x="11179502" y="6338934"/>
              <a:ext cx="129839" cy="173018"/>
            </a:xfrm>
            <a:custGeom>
              <a:avLst/>
              <a:gdLst/>
              <a:ahLst/>
              <a:cxnLst/>
              <a:rect l="l" t="t" r="r" b="b"/>
              <a:pathLst>
                <a:path w="129839" h="173018" extrusionOk="0">
                  <a:moveTo>
                    <a:pt x="0" y="0"/>
                  </a:moveTo>
                  <a:lnTo>
                    <a:pt x="50994" y="0"/>
                  </a:lnTo>
                  <a:lnTo>
                    <a:pt x="50994" y="138823"/>
                  </a:lnTo>
                  <a:lnTo>
                    <a:pt x="129839" y="138823"/>
                  </a:lnTo>
                  <a:lnTo>
                    <a:pt x="129839" y="173019"/>
                  </a:lnTo>
                  <a:lnTo>
                    <a:pt x="0" y="1730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EB7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g2b8c484956b_2_565"/>
            <p:cNvSpPr/>
            <p:nvPr/>
          </p:nvSpPr>
          <p:spPr>
            <a:xfrm>
              <a:off x="11329086" y="6338934"/>
              <a:ext cx="137815" cy="172891"/>
            </a:xfrm>
            <a:custGeom>
              <a:avLst/>
              <a:gdLst/>
              <a:ahLst/>
              <a:cxnLst/>
              <a:rect l="l" t="t" r="r" b="b"/>
              <a:pathLst>
                <a:path w="137815" h="172891" extrusionOk="0">
                  <a:moveTo>
                    <a:pt x="0" y="0"/>
                  </a:moveTo>
                  <a:lnTo>
                    <a:pt x="134808" y="0"/>
                  </a:lnTo>
                  <a:lnTo>
                    <a:pt x="134808" y="32664"/>
                  </a:lnTo>
                  <a:lnTo>
                    <a:pt x="50994" y="32664"/>
                  </a:lnTo>
                  <a:lnTo>
                    <a:pt x="50994" y="68391"/>
                  </a:lnTo>
                  <a:lnTo>
                    <a:pt x="130101" y="68391"/>
                  </a:lnTo>
                  <a:lnTo>
                    <a:pt x="130101" y="101055"/>
                  </a:lnTo>
                  <a:lnTo>
                    <a:pt x="50994" y="101055"/>
                  </a:lnTo>
                  <a:lnTo>
                    <a:pt x="50994" y="140227"/>
                  </a:lnTo>
                  <a:lnTo>
                    <a:pt x="137815" y="140227"/>
                  </a:lnTo>
                  <a:lnTo>
                    <a:pt x="137815" y="172891"/>
                  </a:lnTo>
                  <a:lnTo>
                    <a:pt x="0" y="1728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EB7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g2b8c484956b_2_565"/>
            <p:cNvSpPr/>
            <p:nvPr/>
          </p:nvSpPr>
          <p:spPr>
            <a:xfrm>
              <a:off x="11489130" y="6335872"/>
              <a:ext cx="166581" cy="179015"/>
            </a:xfrm>
            <a:custGeom>
              <a:avLst/>
              <a:gdLst/>
              <a:ahLst/>
              <a:cxnLst/>
              <a:rect l="l" t="t" r="r" b="b"/>
              <a:pathLst>
                <a:path w="166581" h="179015" extrusionOk="0">
                  <a:moveTo>
                    <a:pt x="166581" y="172126"/>
                  </a:moveTo>
                  <a:cubicBezTo>
                    <a:pt x="152068" y="175316"/>
                    <a:pt x="135854" y="179016"/>
                    <a:pt x="109834" y="179016"/>
                  </a:cubicBezTo>
                  <a:cubicBezTo>
                    <a:pt x="58840" y="179016"/>
                    <a:pt x="0" y="155666"/>
                    <a:pt x="0" y="90210"/>
                  </a:cubicBezTo>
                  <a:cubicBezTo>
                    <a:pt x="0" y="29985"/>
                    <a:pt x="46549" y="0"/>
                    <a:pt x="109572" y="0"/>
                  </a:cubicBezTo>
                  <a:cubicBezTo>
                    <a:pt x="129055" y="0"/>
                    <a:pt x="147884" y="3955"/>
                    <a:pt x="166320" y="8932"/>
                  </a:cubicBezTo>
                  <a:lnTo>
                    <a:pt x="162267" y="46317"/>
                  </a:lnTo>
                  <a:cubicBezTo>
                    <a:pt x="145791" y="38151"/>
                    <a:pt x="129970" y="34195"/>
                    <a:pt x="112449" y="34195"/>
                  </a:cubicBezTo>
                  <a:cubicBezTo>
                    <a:pt x="76361" y="34195"/>
                    <a:pt x="52694" y="58056"/>
                    <a:pt x="52694" y="90210"/>
                  </a:cubicBezTo>
                  <a:cubicBezTo>
                    <a:pt x="52694" y="124150"/>
                    <a:pt x="79237" y="144693"/>
                    <a:pt x="116502" y="144693"/>
                  </a:cubicBezTo>
                  <a:cubicBezTo>
                    <a:pt x="133239" y="144693"/>
                    <a:pt x="150237" y="140737"/>
                    <a:pt x="164097" y="135761"/>
                  </a:cubicBezTo>
                  <a:lnTo>
                    <a:pt x="166581" y="171998"/>
                  </a:lnTo>
                  <a:close/>
                </a:path>
              </a:pathLst>
            </a:custGeom>
            <a:solidFill>
              <a:srgbClr val="006EB7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g2b8c484956b_2_565"/>
            <p:cNvSpPr/>
            <p:nvPr/>
          </p:nvSpPr>
          <p:spPr>
            <a:xfrm>
              <a:off x="10544296" y="6584942"/>
              <a:ext cx="2997" cy="633"/>
            </a:xfrm>
            <a:custGeom>
              <a:avLst/>
              <a:gdLst/>
              <a:ahLst/>
              <a:cxnLst/>
              <a:rect l="l" t="t" r="r" b="b"/>
              <a:pathLst>
                <a:path w="2997" h="633" extrusionOk="0">
                  <a:moveTo>
                    <a:pt x="2615" y="634"/>
                  </a:moveTo>
                  <a:cubicBezTo>
                    <a:pt x="1961" y="378"/>
                    <a:pt x="915" y="251"/>
                    <a:pt x="0" y="123"/>
                  </a:cubicBezTo>
                  <a:cubicBezTo>
                    <a:pt x="2484" y="-132"/>
                    <a:pt x="3661" y="-4"/>
                    <a:pt x="2615" y="634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g2b8c484956b_2_565"/>
            <p:cNvSpPr/>
            <p:nvPr/>
          </p:nvSpPr>
          <p:spPr>
            <a:xfrm>
              <a:off x="10512000" y="6582896"/>
              <a:ext cx="32296" cy="3741"/>
            </a:xfrm>
            <a:custGeom>
              <a:avLst/>
              <a:gdLst/>
              <a:ahLst/>
              <a:cxnLst/>
              <a:rect l="l" t="t" r="r" b="b"/>
              <a:pathLst>
                <a:path w="32296" h="3741" extrusionOk="0">
                  <a:moveTo>
                    <a:pt x="0" y="0"/>
                  </a:moveTo>
                  <a:cubicBezTo>
                    <a:pt x="9022" y="0"/>
                    <a:pt x="23274" y="0"/>
                    <a:pt x="32296" y="2169"/>
                  </a:cubicBezTo>
                  <a:cubicBezTo>
                    <a:pt x="24320" y="2807"/>
                    <a:pt x="2746" y="6380"/>
                    <a:pt x="0" y="0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623;g2b8c484956b_2_565"/>
            <p:cNvSpPr/>
            <p:nvPr/>
          </p:nvSpPr>
          <p:spPr>
            <a:xfrm>
              <a:off x="10537235" y="6593368"/>
              <a:ext cx="11244" cy="2415"/>
            </a:xfrm>
            <a:custGeom>
              <a:avLst/>
              <a:gdLst/>
              <a:ahLst/>
              <a:cxnLst/>
              <a:rect l="l" t="t" r="r" b="b"/>
              <a:pathLst>
                <a:path w="11244" h="2415" extrusionOk="0">
                  <a:moveTo>
                    <a:pt x="11245" y="2415"/>
                  </a:moveTo>
                  <a:lnTo>
                    <a:pt x="0" y="501"/>
                  </a:lnTo>
                  <a:cubicBezTo>
                    <a:pt x="6538" y="-1157"/>
                    <a:pt x="5361" y="1777"/>
                    <a:pt x="11245" y="2415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624;g2b8c484956b_2_565"/>
            <p:cNvSpPr/>
            <p:nvPr/>
          </p:nvSpPr>
          <p:spPr>
            <a:xfrm>
              <a:off x="10544427" y="6587489"/>
              <a:ext cx="6537" cy="2424"/>
            </a:xfrm>
            <a:custGeom>
              <a:avLst/>
              <a:gdLst/>
              <a:ahLst/>
              <a:cxnLst/>
              <a:rect l="l" t="t" r="r" b="b"/>
              <a:pathLst>
                <a:path w="6537" h="2424" extrusionOk="0">
                  <a:moveTo>
                    <a:pt x="0" y="2424"/>
                  </a:moveTo>
                  <a:lnTo>
                    <a:pt x="654" y="0"/>
                  </a:lnTo>
                  <a:lnTo>
                    <a:pt x="6538" y="2297"/>
                  </a:lnTo>
                  <a:lnTo>
                    <a:pt x="0" y="2424"/>
                  </a:ln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625;g2b8c484956b_2_565"/>
            <p:cNvSpPr/>
            <p:nvPr/>
          </p:nvSpPr>
          <p:spPr>
            <a:xfrm>
              <a:off x="11116427" y="6563374"/>
              <a:ext cx="1489" cy="3445"/>
            </a:xfrm>
            <a:custGeom>
              <a:avLst/>
              <a:gdLst/>
              <a:ahLst/>
              <a:cxnLst/>
              <a:rect l="l" t="t" r="r" b="b"/>
              <a:pathLst>
                <a:path w="1489" h="3445" extrusionOk="0">
                  <a:moveTo>
                    <a:pt x="1490" y="3445"/>
                  </a:moveTo>
                  <a:cubicBezTo>
                    <a:pt x="313" y="2424"/>
                    <a:pt x="-341" y="1404"/>
                    <a:pt x="182" y="0"/>
                  </a:cubicBezTo>
                  <a:lnTo>
                    <a:pt x="1490" y="3445"/>
                  </a:ln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g2b8c484956b_2_565"/>
            <p:cNvSpPr/>
            <p:nvPr/>
          </p:nvSpPr>
          <p:spPr>
            <a:xfrm>
              <a:off x="11143937" y="6577282"/>
              <a:ext cx="5360" cy="682"/>
            </a:xfrm>
            <a:custGeom>
              <a:avLst/>
              <a:gdLst/>
              <a:ahLst/>
              <a:cxnLst/>
              <a:rect l="l" t="t" r="r" b="b"/>
              <a:pathLst>
                <a:path w="5360" h="682" extrusionOk="0">
                  <a:moveTo>
                    <a:pt x="0" y="0"/>
                  </a:moveTo>
                  <a:cubicBezTo>
                    <a:pt x="2354" y="383"/>
                    <a:pt x="3923" y="510"/>
                    <a:pt x="5361" y="638"/>
                  </a:cubicBezTo>
                  <a:cubicBezTo>
                    <a:pt x="3792" y="766"/>
                    <a:pt x="2354" y="638"/>
                    <a:pt x="0" y="0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627;g2b8c484956b_2_565"/>
            <p:cNvSpPr/>
            <p:nvPr/>
          </p:nvSpPr>
          <p:spPr>
            <a:xfrm>
              <a:off x="11094381" y="6567457"/>
              <a:ext cx="4576" cy="430"/>
            </a:xfrm>
            <a:custGeom>
              <a:avLst/>
              <a:gdLst/>
              <a:ahLst/>
              <a:cxnLst/>
              <a:rect l="l" t="t" r="r" b="b"/>
              <a:pathLst>
                <a:path w="4576" h="430" extrusionOk="0">
                  <a:moveTo>
                    <a:pt x="0" y="383"/>
                  </a:moveTo>
                  <a:lnTo>
                    <a:pt x="4576" y="0"/>
                  </a:lnTo>
                  <a:cubicBezTo>
                    <a:pt x="3138" y="383"/>
                    <a:pt x="1438" y="510"/>
                    <a:pt x="0" y="383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Google Shape;628;g2b8c484956b_2_565"/>
            <p:cNvSpPr/>
            <p:nvPr/>
          </p:nvSpPr>
          <p:spPr>
            <a:xfrm>
              <a:off x="10794430" y="6571972"/>
              <a:ext cx="11506" cy="4671"/>
            </a:xfrm>
            <a:custGeom>
              <a:avLst/>
              <a:gdLst/>
              <a:ahLst/>
              <a:cxnLst/>
              <a:rect l="l" t="t" r="r" b="b"/>
              <a:pathLst>
                <a:path w="11506" h="4671" extrusionOk="0">
                  <a:moveTo>
                    <a:pt x="11506" y="4672"/>
                  </a:moveTo>
                  <a:cubicBezTo>
                    <a:pt x="7191" y="3013"/>
                    <a:pt x="3138" y="1482"/>
                    <a:pt x="0" y="461"/>
                  </a:cubicBezTo>
                  <a:cubicBezTo>
                    <a:pt x="8368" y="-1325"/>
                    <a:pt x="9022" y="2503"/>
                    <a:pt x="11506" y="4672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629;g2b8c484956b_2_565"/>
            <p:cNvSpPr/>
            <p:nvPr/>
          </p:nvSpPr>
          <p:spPr>
            <a:xfrm>
              <a:off x="11263447" y="6609180"/>
              <a:ext cx="2046" cy="1913"/>
            </a:xfrm>
            <a:custGeom>
              <a:avLst/>
              <a:gdLst/>
              <a:ahLst/>
              <a:cxnLst/>
              <a:rect l="l" t="t" r="r" b="b"/>
              <a:pathLst>
                <a:path w="2046" h="1913" extrusionOk="0">
                  <a:moveTo>
                    <a:pt x="0" y="1914"/>
                  </a:moveTo>
                  <a:lnTo>
                    <a:pt x="1046" y="0"/>
                  </a:lnTo>
                  <a:cubicBezTo>
                    <a:pt x="2223" y="893"/>
                    <a:pt x="2877" y="1659"/>
                    <a:pt x="0" y="1914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630;g2b8c484956b_2_565"/>
            <p:cNvSpPr/>
            <p:nvPr/>
          </p:nvSpPr>
          <p:spPr>
            <a:xfrm>
              <a:off x="11150213" y="6605991"/>
              <a:ext cx="1961" cy="2551"/>
            </a:xfrm>
            <a:custGeom>
              <a:avLst/>
              <a:gdLst/>
              <a:ahLst/>
              <a:cxnLst/>
              <a:rect l="l" t="t" r="r" b="b"/>
              <a:pathLst>
                <a:path w="1961" h="2551" extrusionOk="0">
                  <a:moveTo>
                    <a:pt x="0" y="2424"/>
                  </a:moveTo>
                  <a:cubicBezTo>
                    <a:pt x="0" y="1404"/>
                    <a:pt x="131" y="510"/>
                    <a:pt x="654" y="0"/>
                  </a:cubicBezTo>
                  <a:cubicBezTo>
                    <a:pt x="1177" y="128"/>
                    <a:pt x="1569" y="255"/>
                    <a:pt x="1961" y="510"/>
                  </a:cubicBezTo>
                  <a:lnTo>
                    <a:pt x="0" y="2552"/>
                  </a:ln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631;g2b8c484956b_2_565"/>
            <p:cNvSpPr/>
            <p:nvPr/>
          </p:nvSpPr>
          <p:spPr>
            <a:xfrm>
              <a:off x="11072022" y="6570499"/>
              <a:ext cx="4053" cy="1296"/>
            </a:xfrm>
            <a:custGeom>
              <a:avLst/>
              <a:gdLst/>
              <a:ahLst/>
              <a:cxnLst/>
              <a:rect l="l" t="t" r="r" b="b"/>
              <a:pathLst>
                <a:path w="4053" h="1296" extrusionOk="0">
                  <a:moveTo>
                    <a:pt x="4053" y="1041"/>
                  </a:moveTo>
                  <a:lnTo>
                    <a:pt x="3792" y="1296"/>
                  </a:lnTo>
                  <a:lnTo>
                    <a:pt x="0" y="148"/>
                  </a:lnTo>
                  <a:cubicBezTo>
                    <a:pt x="1961" y="-235"/>
                    <a:pt x="3269" y="148"/>
                    <a:pt x="4053" y="1041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632;g2b8c484956b_2_565"/>
            <p:cNvSpPr/>
            <p:nvPr/>
          </p:nvSpPr>
          <p:spPr>
            <a:xfrm>
              <a:off x="11299829" y="6613646"/>
              <a:ext cx="4674" cy="4083"/>
            </a:xfrm>
            <a:custGeom>
              <a:avLst/>
              <a:gdLst/>
              <a:ahLst/>
              <a:cxnLst/>
              <a:rect l="l" t="t" r="r" b="b"/>
              <a:pathLst>
                <a:path w="4674" h="4083" extrusionOk="0">
                  <a:moveTo>
                    <a:pt x="98" y="0"/>
                  </a:moveTo>
                  <a:cubicBezTo>
                    <a:pt x="1667" y="1021"/>
                    <a:pt x="3236" y="2297"/>
                    <a:pt x="4675" y="4083"/>
                  </a:cubicBezTo>
                  <a:cubicBezTo>
                    <a:pt x="1144" y="3190"/>
                    <a:pt x="-425" y="1404"/>
                    <a:pt x="98" y="0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633;g2b8c484956b_2_565"/>
            <p:cNvSpPr/>
            <p:nvPr/>
          </p:nvSpPr>
          <p:spPr>
            <a:xfrm>
              <a:off x="11149298" y="6577920"/>
              <a:ext cx="784" cy="127"/>
            </a:xfrm>
            <a:custGeom>
              <a:avLst/>
              <a:gdLst/>
              <a:ahLst/>
              <a:cxnLst/>
              <a:rect l="l" t="t" r="r" b="b"/>
              <a:pathLst>
                <a:path w="784" h="127" extrusionOk="0">
                  <a:moveTo>
                    <a:pt x="654" y="0"/>
                  </a:moveTo>
                  <a:lnTo>
                    <a:pt x="784" y="128"/>
                  </a:lnTo>
                  <a:lnTo>
                    <a:pt x="0" y="0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634;g2b8c484956b_2_565"/>
            <p:cNvSpPr/>
            <p:nvPr/>
          </p:nvSpPr>
          <p:spPr>
            <a:xfrm>
              <a:off x="11112687" y="6606373"/>
              <a:ext cx="5883" cy="1040"/>
            </a:xfrm>
            <a:custGeom>
              <a:avLst/>
              <a:gdLst/>
              <a:ahLst/>
              <a:cxnLst/>
              <a:rect l="l" t="t" r="r" b="b"/>
              <a:pathLst>
                <a:path w="5883" h="1040" extrusionOk="0">
                  <a:moveTo>
                    <a:pt x="0" y="0"/>
                  </a:moveTo>
                  <a:lnTo>
                    <a:pt x="5884" y="893"/>
                  </a:lnTo>
                  <a:cubicBezTo>
                    <a:pt x="3400" y="1276"/>
                    <a:pt x="1308" y="893"/>
                    <a:pt x="0" y="0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635;g2b8c484956b_2_565"/>
            <p:cNvSpPr/>
            <p:nvPr/>
          </p:nvSpPr>
          <p:spPr>
            <a:xfrm>
              <a:off x="10805936" y="6576644"/>
              <a:ext cx="3661" cy="1403"/>
            </a:xfrm>
            <a:custGeom>
              <a:avLst/>
              <a:gdLst/>
              <a:ahLst/>
              <a:cxnLst/>
              <a:rect l="l" t="t" r="r" b="b"/>
              <a:pathLst>
                <a:path w="3661" h="1403" extrusionOk="0">
                  <a:moveTo>
                    <a:pt x="0" y="0"/>
                  </a:moveTo>
                  <a:lnTo>
                    <a:pt x="3661" y="1404"/>
                  </a:lnTo>
                  <a:cubicBezTo>
                    <a:pt x="1961" y="1404"/>
                    <a:pt x="915" y="766"/>
                    <a:pt x="0" y="0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g2b8c484956b_2_565"/>
            <p:cNvSpPr/>
            <p:nvPr/>
          </p:nvSpPr>
          <p:spPr>
            <a:xfrm>
              <a:off x="10577115" y="6581365"/>
              <a:ext cx="5230" cy="2679"/>
            </a:xfrm>
            <a:custGeom>
              <a:avLst/>
              <a:gdLst/>
              <a:ahLst/>
              <a:cxnLst/>
              <a:rect l="l" t="t" r="r" b="b"/>
              <a:pathLst>
                <a:path w="5230" h="2679" extrusionOk="0">
                  <a:moveTo>
                    <a:pt x="0" y="0"/>
                  </a:moveTo>
                  <a:cubicBezTo>
                    <a:pt x="3661" y="0"/>
                    <a:pt x="4446" y="1276"/>
                    <a:pt x="5230" y="2680"/>
                  </a:cubicBezTo>
                  <a:cubicBezTo>
                    <a:pt x="3269" y="2042"/>
                    <a:pt x="1438" y="1276"/>
                    <a:pt x="0" y="0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g2b8c484956b_2_565"/>
            <p:cNvSpPr/>
            <p:nvPr/>
          </p:nvSpPr>
          <p:spPr>
            <a:xfrm>
              <a:off x="11889108" y="6573199"/>
              <a:ext cx="1438" cy="12759"/>
            </a:xfrm>
            <a:custGeom>
              <a:avLst/>
              <a:gdLst/>
              <a:ahLst/>
              <a:cxnLst/>
              <a:rect l="l" t="t" r="r" b="b"/>
              <a:pathLst>
                <a:path w="1438" h="12759" extrusionOk="0">
                  <a:moveTo>
                    <a:pt x="0" y="0"/>
                  </a:moveTo>
                  <a:lnTo>
                    <a:pt x="1438" y="0"/>
                  </a:lnTo>
                  <a:cubicBezTo>
                    <a:pt x="1438" y="0"/>
                    <a:pt x="392" y="0"/>
                    <a:pt x="0" y="0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g2b8c484956b_2_565"/>
            <p:cNvSpPr/>
            <p:nvPr/>
          </p:nvSpPr>
          <p:spPr>
            <a:xfrm>
              <a:off x="11748285" y="6566544"/>
              <a:ext cx="1830" cy="1678"/>
            </a:xfrm>
            <a:custGeom>
              <a:avLst/>
              <a:gdLst/>
              <a:ahLst/>
              <a:cxnLst/>
              <a:rect l="l" t="t" r="r" b="b"/>
              <a:pathLst>
                <a:path w="1830" h="1678" extrusionOk="0">
                  <a:moveTo>
                    <a:pt x="1831" y="1678"/>
                  </a:moveTo>
                  <a:cubicBezTo>
                    <a:pt x="1177" y="1295"/>
                    <a:pt x="523" y="785"/>
                    <a:pt x="0" y="147"/>
                  </a:cubicBezTo>
                  <a:cubicBezTo>
                    <a:pt x="1177" y="-363"/>
                    <a:pt x="1831" y="530"/>
                    <a:pt x="1831" y="1678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639;g2b8c484956b_2_565"/>
            <p:cNvSpPr/>
            <p:nvPr/>
          </p:nvSpPr>
          <p:spPr>
            <a:xfrm>
              <a:off x="10564301" y="6550487"/>
              <a:ext cx="1334026" cy="69284"/>
            </a:xfrm>
            <a:custGeom>
              <a:avLst/>
              <a:gdLst/>
              <a:ahLst/>
              <a:cxnLst/>
              <a:rect l="l" t="t" r="r" b="b"/>
              <a:pathLst>
                <a:path w="1334026" h="69284" extrusionOk="0">
                  <a:moveTo>
                    <a:pt x="1057806" y="62904"/>
                  </a:moveTo>
                  <a:cubicBezTo>
                    <a:pt x="1066828" y="60225"/>
                    <a:pt x="1076242" y="65711"/>
                    <a:pt x="1084218" y="65967"/>
                  </a:cubicBezTo>
                  <a:lnTo>
                    <a:pt x="1081472" y="63670"/>
                  </a:lnTo>
                  <a:lnTo>
                    <a:pt x="1089448" y="65584"/>
                  </a:lnTo>
                  <a:lnTo>
                    <a:pt x="1089448" y="62266"/>
                  </a:lnTo>
                  <a:cubicBezTo>
                    <a:pt x="1102524" y="63798"/>
                    <a:pt x="1118868" y="60352"/>
                    <a:pt x="1123706" y="65584"/>
                  </a:cubicBezTo>
                  <a:lnTo>
                    <a:pt x="1122137" y="60352"/>
                  </a:lnTo>
                  <a:lnTo>
                    <a:pt x="1136128" y="64563"/>
                  </a:lnTo>
                  <a:lnTo>
                    <a:pt x="1128152" y="60990"/>
                  </a:lnTo>
                  <a:cubicBezTo>
                    <a:pt x="1143842" y="59842"/>
                    <a:pt x="1167640" y="64053"/>
                    <a:pt x="1171039" y="63925"/>
                  </a:cubicBezTo>
                  <a:lnTo>
                    <a:pt x="1169601" y="62011"/>
                  </a:lnTo>
                  <a:cubicBezTo>
                    <a:pt x="1172216" y="60990"/>
                    <a:pt x="1174177" y="62266"/>
                    <a:pt x="1176923" y="62904"/>
                  </a:cubicBezTo>
                  <a:lnTo>
                    <a:pt x="1174831" y="59970"/>
                  </a:lnTo>
                  <a:cubicBezTo>
                    <a:pt x="1198498" y="60735"/>
                    <a:pt x="1204905" y="54100"/>
                    <a:pt x="1231317" y="57163"/>
                  </a:cubicBezTo>
                  <a:cubicBezTo>
                    <a:pt x="1238509" y="56397"/>
                    <a:pt x="1227395" y="56269"/>
                    <a:pt x="1227264" y="54483"/>
                  </a:cubicBezTo>
                  <a:cubicBezTo>
                    <a:pt x="1231187" y="52186"/>
                    <a:pt x="1240470" y="54483"/>
                    <a:pt x="1242431" y="55631"/>
                  </a:cubicBezTo>
                  <a:cubicBezTo>
                    <a:pt x="1240339" y="51038"/>
                    <a:pt x="1229225" y="52442"/>
                    <a:pt x="1237724" y="48741"/>
                  </a:cubicBezTo>
                  <a:cubicBezTo>
                    <a:pt x="1243739" y="51038"/>
                    <a:pt x="1233671" y="44531"/>
                    <a:pt x="1244262" y="45424"/>
                  </a:cubicBezTo>
                  <a:lnTo>
                    <a:pt x="1248446" y="51293"/>
                  </a:lnTo>
                  <a:cubicBezTo>
                    <a:pt x="1254330" y="50272"/>
                    <a:pt x="1249623" y="46700"/>
                    <a:pt x="1258906" y="47210"/>
                  </a:cubicBezTo>
                  <a:cubicBezTo>
                    <a:pt x="1269498" y="49762"/>
                    <a:pt x="1245962" y="53973"/>
                    <a:pt x="1262960" y="54738"/>
                  </a:cubicBezTo>
                  <a:cubicBezTo>
                    <a:pt x="1271459" y="54355"/>
                    <a:pt x="1281004" y="41086"/>
                    <a:pt x="1297610" y="44275"/>
                  </a:cubicBezTo>
                  <a:cubicBezTo>
                    <a:pt x="1311862" y="41213"/>
                    <a:pt x="1290026" y="35089"/>
                    <a:pt x="1309901" y="36620"/>
                  </a:cubicBezTo>
                  <a:lnTo>
                    <a:pt x="1297218" y="32792"/>
                  </a:lnTo>
                  <a:cubicBezTo>
                    <a:pt x="1300486" y="31133"/>
                    <a:pt x="1298394" y="28199"/>
                    <a:pt x="1307024" y="29474"/>
                  </a:cubicBezTo>
                  <a:cubicBezTo>
                    <a:pt x="1309770" y="31771"/>
                    <a:pt x="1315000" y="34706"/>
                    <a:pt x="1319707" y="34961"/>
                  </a:cubicBezTo>
                  <a:cubicBezTo>
                    <a:pt x="1301140" y="30495"/>
                    <a:pt x="1335921" y="28199"/>
                    <a:pt x="1318661" y="22457"/>
                  </a:cubicBezTo>
                  <a:lnTo>
                    <a:pt x="1325068" y="22712"/>
                  </a:lnTo>
                  <a:cubicBezTo>
                    <a:pt x="1324284" y="22457"/>
                    <a:pt x="1324022" y="21946"/>
                    <a:pt x="1324545" y="21436"/>
                  </a:cubicBezTo>
                  <a:lnTo>
                    <a:pt x="1333044" y="21053"/>
                  </a:lnTo>
                  <a:cubicBezTo>
                    <a:pt x="1327814" y="19777"/>
                    <a:pt x="1315262" y="19267"/>
                    <a:pt x="1321015" y="14801"/>
                  </a:cubicBezTo>
                  <a:lnTo>
                    <a:pt x="1333437" y="13653"/>
                  </a:lnTo>
                  <a:cubicBezTo>
                    <a:pt x="1330168" y="10335"/>
                    <a:pt x="1334613" y="9059"/>
                    <a:pt x="1333960" y="6380"/>
                  </a:cubicBezTo>
                  <a:lnTo>
                    <a:pt x="1297479" y="0"/>
                  </a:lnTo>
                  <a:cubicBezTo>
                    <a:pt x="1298917" y="2042"/>
                    <a:pt x="1304148" y="3190"/>
                    <a:pt x="1302186" y="5231"/>
                  </a:cubicBezTo>
                  <a:cubicBezTo>
                    <a:pt x="1292510" y="7018"/>
                    <a:pt x="1294210" y="1659"/>
                    <a:pt x="1285057" y="4338"/>
                  </a:cubicBezTo>
                  <a:lnTo>
                    <a:pt x="1289111" y="6890"/>
                  </a:lnTo>
                  <a:cubicBezTo>
                    <a:pt x="1288326" y="5869"/>
                    <a:pt x="1287150" y="5614"/>
                    <a:pt x="1289111" y="5231"/>
                  </a:cubicBezTo>
                  <a:cubicBezTo>
                    <a:pt x="1292249" y="3573"/>
                    <a:pt x="1293687" y="5487"/>
                    <a:pt x="1293687" y="7145"/>
                  </a:cubicBezTo>
                  <a:cubicBezTo>
                    <a:pt x="1290549" y="10463"/>
                    <a:pt x="1281266" y="8294"/>
                    <a:pt x="1278520" y="5869"/>
                  </a:cubicBezTo>
                  <a:cubicBezTo>
                    <a:pt x="1266621" y="6252"/>
                    <a:pt x="1276035" y="11866"/>
                    <a:pt x="1273420" y="12887"/>
                  </a:cubicBezTo>
                  <a:cubicBezTo>
                    <a:pt x="1267275" y="7273"/>
                    <a:pt x="1253676" y="13015"/>
                    <a:pt x="1246354" y="10463"/>
                  </a:cubicBezTo>
                  <a:lnTo>
                    <a:pt x="1251061" y="14035"/>
                  </a:lnTo>
                  <a:cubicBezTo>
                    <a:pt x="1242039" y="18374"/>
                    <a:pt x="1233932" y="14801"/>
                    <a:pt x="1228702" y="13525"/>
                  </a:cubicBezTo>
                  <a:lnTo>
                    <a:pt x="1230794" y="16460"/>
                  </a:lnTo>
                  <a:cubicBezTo>
                    <a:pt x="1218242" y="15949"/>
                    <a:pt x="1212096" y="25902"/>
                    <a:pt x="1202551" y="15311"/>
                  </a:cubicBezTo>
                  <a:lnTo>
                    <a:pt x="1203859" y="17225"/>
                  </a:lnTo>
                  <a:cubicBezTo>
                    <a:pt x="1198759" y="18118"/>
                    <a:pt x="1190914" y="20415"/>
                    <a:pt x="1185945" y="17225"/>
                  </a:cubicBezTo>
                  <a:cubicBezTo>
                    <a:pt x="1185945" y="18501"/>
                    <a:pt x="1184899" y="20032"/>
                    <a:pt x="1182938" y="20415"/>
                  </a:cubicBezTo>
                  <a:cubicBezTo>
                    <a:pt x="1180192" y="16332"/>
                    <a:pt x="1174831" y="19394"/>
                    <a:pt x="1167247" y="20160"/>
                  </a:cubicBezTo>
                  <a:cubicBezTo>
                    <a:pt x="1172216" y="21181"/>
                    <a:pt x="1170647" y="26412"/>
                    <a:pt x="1176008" y="27688"/>
                  </a:cubicBezTo>
                  <a:cubicBezTo>
                    <a:pt x="1164371" y="33047"/>
                    <a:pt x="1165286" y="21819"/>
                    <a:pt x="1155480" y="21946"/>
                  </a:cubicBezTo>
                  <a:cubicBezTo>
                    <a:pt x="1149596" y="24626"/>
                    <a:pt x="1160710" y="24881"/>
                    <a:pt x="1162148" y="26795"/>
                  </a:cubicBezTo>
                  <a:cubicBezTo>
                    <a:pt x="1146980" y="23988"/>
                    <a:pt x="1131028" y="38916"/>
                    <a:pt x="1121353" y="28454"/>
                  </a:cubicBezTo>
                  <a:lnTo>
                    <a:pt x="1127890" y="25136"/>
                  </a:lnTo>
                  <a:cubicBezTo>
                    <a:pt x="1121876" y="22840"/>
                    <a:pt x="1118607" y="22840"/>
                    <a:pt x="1119391" y="23860"/>
                  </a:cubicBezTo>
                  <a:cubicBezTo>
                    <a:pt x="1121353" y="23477"/>
                    <a:pt x="1122006" y="24498"/>
                    <a:pt x="1122660" y="25519"/>
                  </a:cubicBezTo>
                  <a:cubicBezTo>
                    <a:pt x="1104485" y="31006"/>
                    <a:pt x="1094156" y="17863"/>
                    <a:pt x="1075850" y="19905"/>
                  </a:cubicBezTo>
                  <a:cubicBezTo>
                    <a:pt x="1077157" y="21946"/>
                    <a:pt x="1079903" y="22584"/>
                    <a:pt x="1079903" y="24115"/>
                  </a:cubicBezTo>
                  <a:cubicBezTo>
                    <a:pt x="1071404" y="26157"/>
                    <a:pt x="1071666" y="13908"/>
                    <a:pt x="1057937" y="17991"/>
                  </a:cubicBezTo>
                  <a:lnTo>
                    <a:pt x="1060682" y="20288"/>
                  </a:lnTo>
                  <a:cubicBezTo>
                    <a:pt x="1056106" y="21691"/>
                    <a:pt x="1052706" y="18374"/>
                    <a:pt x="1053360" y="17736"/>
                  </a:cubicBezTo>
                  <a:cubicBezTo>
                    <a:pt x="1052968" y="26667"/>
                    <a:pt x="1024463" y="17353"/>
                    <a:pt x="1014918" y="28964"/>
                  </a:cubicBezTo>
                  <a:cubicBezTo>
                    <a:pt x="1008250" y="24115"/>
                    <a:pt x="989029" y="20288"/>
                    <a:pt x="983145" y="22967"/>
                  </a:cubicBezTo>
                  <a:cubicBezTo>
                    <a:pt x="974776" y="28326"/>
                    <a:pt x="990598" y="28836"/>
                    <a:pt x="987460" y="33813"/>
                  </a:cubicBezTo>
                  <a:cubicBezTo>
                    <a:pt x="980922" y="33813"/>
                    <a:pt x="977392" y="28964"/>
                    <a:pt x="967585" y="30623"/>
                  </a:cubicBezTo>
                  <a:cubicBezTo>
                    <a:pt x="967454" y="25647"/>
                    <a:pt x="986937" y="20543"/>
                    <a:pt x="968500" y="17736"/>
                  </a:cubicBezTo>
                  <a:lnTo>
                    <a:pt x="965885" y="20415"/>
                  </a:lnTo>
                  <a:cubicBezTo>
                    <a:pt x="967846" y="20032"/>
                    <a:pt x="970462" y="19012"/>
                    <a:pt x="973077" y="19650"/>
                  </a:cubicBezTo>
                  <a:cubicBezTo>
                    <a:pt x="978438" y="22584"/>
                    <a:pt x="969939" y="22967"/>
                    <a:pt x="968631" y="24371"/>
                  </a:cubicBezTo>
                  <a:lnTo>
                    <a:pt x="948887" y="22840"/>
                  </a:lnTo>
                  <a:cubicBezTo>
                    <a:pt x="947449" y="17608"/>
                    <a:pt x="959347" y="18756"/>
                    <a:pt x="960524" y="17481"/>
                  </a:cubicBezTo>
                  <a:cubicBezTo>
                    <a:pt x="944834" y="18629"/>
                    <a:pt x="926005" y="26285"/>
                    <a:pt x="911360" y="22840"/>
                  </a:cubicBezTo>
                  <a:lnTo>
                    <a:pt x="912799" y="24881"/>
                  </a:lnTo>
                  <a:cubicBezTo>
                    <a:pt x="894232" y="20415"/>
                    <a:pt x="901946" y="34578"/>
                    <a:pt x="887171" y="26029"/>
                  </a:cubicBezTo>
                  <a:cubicBezTo>
                    <a:pt x="879326" y="27433"/>
                    <a:pt x="890047" y="31644"/>
                    <a:pt x="878149" y="32026"/>
                  </a:cubicBezTo>
                  <a:cubicBezTo>
                    <a:pt x="874880" y="32026"/>
                    <a:pt x="876841" y="30112"/>
                    <a:pt x="877364" y="29347"/>
                  </a:cubicBezTo>
                  <a:cubicBezTo>
                    <a:pt x="862850" y="27433"/>
                    <a:pt x="870957" y="34323"/>
                    <a:pt x="857620" y="29474"/>
                  </a:cubicBezTo>
                  <a:lnTo>
                    <a:pt x="860497" y="35089"/>
                  </a:lnTo>
                  <a:cubicBezTo>
                    <a:pt x="844545" y="31261"/>
                    <a:pt x="827808" y="21436"/>
                    <a:pt x="814079" y="23860"/>
                  </a:cubicBezTo>
                  <a:cubicBezTo>
                    <a:pt x="814863" y="28199"/>
                    <a:pt x="823363" y="27816"/>
                    <a:pt x="826762" y="31006"/>
                  </a:cubicBezTo>
                  <a:cubicBezTo>
                    <a:pt x="808064" y="23222"/>
                    <a:pt x="782044" y="29985"/>
                    <a:pt x="764784" y="25902"/>
                  </a:cubicBezTo>
                  <a:cubicBezTo>
                    <a:pt x="769884" y="22202"/>
                    <a:pt x="756678" y="17353"/>
                    <a:pt x="767661" y="14291"/>
                  </a:cubicBezTo>
                  <a:cubicBezTo>
                    <a:pt x="770538" y="19905"/>
                    <a:pt x="775637" y="16205"/>
                    <a:pt x="781652" y="16843"/>
                  </a:cubicBezTo>
                  <a:cubicBezTo>
                    <a:pt x="772107" y="4721"/>
                    <a:pt x="741641" y="22712"/>
                    <a:pt x="738764" y="12249"/>
                  </a:cubicBezTo>
                  <a:lnTo>
                    <a:pt x="736280" y="16587"/>
                  </a:lnTo>
                  <a:cubicBezTo>
                    <a:pt x="733665" y="15949"/>
                    <a:pt x="726866" y="12632"/>
                    <a:pt x="731573" y="11356"/>
                  </a:cubicBezTo>
                  <a:lnTo>
                    <a:pt x="712483" y="14163"/>
                  </a:lnTo>
                  <a:cubicBezTo>
                    <a:pt x="719151" y="17481"/>
                    <a:pt x="733273" y="24881"/>
                    <a:pt x="737718" y="20288"/>
                  </a:cubicBezTo>
                  <a:cubicBezTo>
                    <a:pt x="743079" y="24881"/>
                    <a:pt x="729873" y="23350"/>
                    <a:pt x="734711" y="28581"/>
                  </a:cubicBezTo>
                  <a:cubicBezTo>
                    <a:pt x="722028" y="21436"/>
                    <a:pt x="726866" y="31644"/>
                    <a:pt x="713659" y="30112"/>
                  </a:cubicBezTo>
                  <a:cubicBezTo>
                    <a:pt x="719674" y="23860"/>
                    <a:pt x="700584" y="21691"/>
                    <a:pt x="701107" y="18629"/>
                  </a:cubicBezTo>
                  <a:cubicBezTo>
                    <a:pt x="696792" y="19777"/>
                    <a:pt x="687247" y="16843"/>
                    <a:pt x="683455" y="14801"/>
                  </a:cubicBezTo>
                  <a:cubicBezTo>
                    <a:pt x="675871" y="14163"/>
                    <a:pt x="658350" y="19267"/>
                    <a:pt x="646059" y="17098"/>
                  </a:cubicBezTo>
                  <a:cubicBezTo>
                    <a:pt x="650635" y="19012"/>
                    <a:pt x="658089" y="21691"/>
                    <a:pt x="657435" y="25647"/>
                  </a:cubicBezTo>
                  <a:cubicBezTo>
                    <a:pt x="651420" y="23350"/>
                    <a:pt x="644882" y="23477"/>
                    <a:pt x="643705" y="28071"/>
                  </a:cubicBezTo>
                  <a:cubicBezTo>
                    <a:pt x="665019" y="36492"/>
                    <a:pt x="650505" y="17481"/>
                    <a:pt x="669856" y="22967"/>
                  </a:cubicBezTo>
                  <a:cubicBezTo>
                    <a:pt x="674564" y="28199"/>
                    <a:pt x="679925" y="29474"/>
                    <a:pt x="689862" y="31133"/>
                  </a:cubicBezTo>
                  <a:cubicBezTo>
                    <a:pt x="685286" y="34195"/>
                    <a:pt x="687378" y="35471"/>
                    <a:pt x="685416" y="39172"/>
                  </a:cubicBezTo>
                  <a:cubicBezTo>
                    <a:pt x="673256" y="28071"/>
                    <a:pt x="653774" y="38151"/>
                    <a:pt x="637822" y="32537"/>
                  </a:cubicBezTo>
                  <a:cubicBezTo>
                    <a:pt x="631153" y="29347"/>
                    <a:pt x="636122" y="22329"/>
                    <a:pt x="620954" y="21053"/>
                  </a:cubicBezTo>
                  <a:lnTo>
                    <a:pt x="634030" y="17608"/>
                  </a:lnTo>
                  <a:cubicBezTo>
                    <a:pt x="619647" y="20670"/>
                    <a:pt x="630630" y="14291"/>
                    <a:pt x="618862" y="13142"/>
                  </a:cubicBezTo>
                  <a:lnTo>
                    <a:pt x="623569" y="16715"/>
                  </a:lnTo>
                  <a:cubicBezTo>
                    <a:pt x="616378" y="17481"/>
                    <a:pt x="613632" y="16715"/>
                    <a:pt x="609709" y="14163"/>
                  </a:cubicBezTo>
                  <a:lnTo>
                    <a:pt x="615855" y="19777"/>
                  </a:lnTo>
                  <a:cubicBezTo>
                    <a:pt x="611932" y="20415"/>
                    <a:pt x="604741" y="21181"/>
                    <a:pt x="604610" y="17863"/>
                  </a:cubicBezTo>
                  <a:cubicBezTo>
                    <a:pt x="603564" y="19267"/>
                    <a:pt x="603302" y="20288"/>
                    <a:pt x="603302" y="21308"/>
                  </a:cubicBezTo>
                  <a:cubicBezTo>
                    <a:pt x="602518" y="20415"/>
                    <a:pt x="600687" y="19777"/>
                    <a:pt x="596111" y="19905"/>
                  </a:cubicBezTo>
                  <a:cubicBezTo>
                    <a:pt x="598857" y="20543"/>
                    <a:pt x="600687" y="20160"/>
                    <a:pt x="600818" y="21819"/>
                  </a:cubicBezTo>
                  <a:cubicBezTo>
                    <a:pt x="583428" y="20543"/>
                    <a:pt x="596765" y="27816"/>
                    <a:pt x="585912" y="27305"/>
                  </a:cubicBezTo>
                  <a:cubicBezTo>
                    <a:pt x="587612" y="28581"/>
                    <a:pt x="584604" y="30240"/>
                    <a:pt x="580682" y="30878"/>
                  </a:cubicBezTo>
                  <a:cubicBezTo>
                    <a:pt x="580943" y="22074"/>
                    <a:pt x="559499" y="20926"/>
                    <a:pt x="553877" y="16077"/>
                  </a:cubicBezTo>
                  <a:lnTo>
                    <a:pt x="553877" y="16077"/>
                  </a:lnTo>
                  <a:cubicBezTo>
                    <a:pt x="553877" y="16077"/>
                    <a:pt x="539363" y="12632"/>
                    <a:pt x="539363" y="12632"/>
                  </a:cubicBezTo>
                  <a:cubicBezTo>
                    <a:pt x="542371" y="13397"/>
                    <a:pt x="539102" y="15694"/>
                    <a:pt x="534918" y="16715"/>
                  </a:cubicBezTo>
                  <a:lnTo>
                    <a:pt x="535571" y="16715"/>
                  </a:lnTo>
                  <a:cubicBezTo>
                    <a:pt x="530995" y="17991"/>
                    <a:pt x="541063" y="26285"/>
                    <a:pt x="527203" y="23733"/>
                  </a:cubicBezTo>
                  <a:lnTo>
                    <a:pt x="519881" y="21181"/>
                  </a:lnTo>
                  <a:cubicBezTo>
                    <a:pt x="521188" y="21436"/>
                    <a:pt x="519881" y="22840"/>
                    <a:pt x="519227" y="23477"/>
                  </a:cubicBezTo>
                  <a:lnTo>
                    <a:pt x="511643" y="21053"/>
                  </a:lnTo>
                  <a:cubicBezTo>
                    <a:pt x="500137" y="29219"/>
                    <a:pt x="489938" y="16460"/>
                    <a:pt x="476339" y="20415"/>
                  </a:cubicBezTo>
                  <a:cubicBezTo>
                    <a:pt x="480262" y="19777"/>
                    <a:pt x="486146" y="20415"/>
                    <a:pt x="483662" y="22967"/>
                  </a:cubicBezTo>
                  <a:cubicBezTo>
                    <a:pt x="481047" y="23988"/>
                    <a:pt x="477124" y="22967"/>
                    <a:pt x="475032" y="21691"/>
                  </a:cubicBezTo>
                  <a:lnTo>
                    <a:pt x="475686" y="22712"/>
                  </a:lnTo>
                  <a:lnTo>
                    <a:pt x="449927" y="17353"/>
                  </a:lnTo>
                  <a:cubicBezTo>
                    <a:pt x="452019" y="20288"/>
                    <a:pt x="466402" y="20543"/>
                    <a:pt x="459995" y="23860"/>
                  </a:cubicBezTo>
                  <a:cubicBezTo>
                    <a:pt x="456203" y="27816"/>
                    <a:pt x="448750" y="23605"/>
                    <a:pt x="444174" y="23350"/>
                  </a:cubicBezTo>
                  <a:cubicBezTo>
                    <a:pt x="444828" y="21053"/>
                    <a:pt x="453327" y="19012"/>
                    <a:pt x="444697" y="17736"/>
                  </a:cubicBezTo>
                  <a:cubicBezTo>
                    <a:pt x="443651" y="18884"/>
                    <a:pt x="435413" y="21308"/>
                    <a:pt x="439336" y="22967"/>
                  </a:cubicBezTo>
                  <a:cubicBezTo>
                    <a:pt x="430445" y="20543"/>
                    <a:pt x="417631" y="19139"/>
                    <a:pt x="409785" y="15056"/>
                  </a:cubicBezTo>
                  <a:cubicBezTo>
                    <a:pt x="407301" y="16077"/>
                    <a:pt x="411224" y="17098"/>
                    <a:pt x="412531" y="17353"/>
                  </a:cubicBezTo>
                  <a:lnTo>
                    <a:pt x="413185" y="16715"/>
                  </a:lnTo>
                  <a:cubicBezTo>
                    <a:pt x="418546" y="17991"/>
                    <a:pt x="413969" y="22712"/>
                    <a:pt x="424430" y="20288"/>
                  </a:cubicBezTo>
                  <a:cubicBezTo>
                    <a:pt x="425345" y="27943"/>
                    <a:pt x="409393" y="22329"/>
                    <a:pt x="400240" y="23477"/>
                  </a:cubicBezTo>
                  <a:lnTo>
                    <a:pt x="414885" y="28709"/>
                  </a:lnTo>
                  <a:cubicBezTo>
                    <a:pt x="390303" y="39172"/>
                    <a:pt x="356960" y="27816"/>
                    <a:pt x="332640" y="27688"/>
                  </a:cubicBezTo>
                  <a:cubicBezTo>
                    <a:pt x="339832" y="25264"/>
                    <a:pt x="345846" y="27688"/>
                    <a:pt x="344931" y="21691"/>
                  </a:cubicBezTo>
                  <a:cubicBezTo>
                    <a:pt x="329763" y="18884"/>
                    <a:pt x="331725" y="20160"/>
                    <a:pt x="316688" y="18884"/>
                  </a:cubicBezTo>
                  <a:lnTo>
                    <a:pt x="317995" y="19139"/>
                  </a:lnTo>
                  <a:cubicBezTo>
                    <a:pt x="310150" y="22202"/>
                    <a:pt x="299559" y="16332"/>
                    <a:pt x="294329" y="21691"/>
                  </a:cubicBezTo>
                  <a:cubicBezTo>
                    <a:pt x="297729" y="25009"/>
                    <a:pt x="305443" y="18629"/>
                    <a:pt x="305574" y="25264"/>
                  </a:cubicBezTo>
                  <a:lnTo>
                    <a:pt x="286484" y="24753"/>
                  </a:lnTo>
                  <a:cubicBezTo>
                    <a:pt x="292498" y="28709"/>
                    <a:pt x="305574" y="25264"/>
                    <a:pt x="312896" y="26157"/>
                  </a:cubicBezTo>
                  <a:cubicBezTo>
                    <a:pt x="318126" y="25774"/>
                    <a:pt x="302305" y="25264"/>
                    <a:pt x="304789" y="20926"/>
                  </a:cubicBezTo>
                  <a:cubicBezTo>
                    <a:pt x="322572" y="21181"/>
                    <a:pt x="326625" y="25391"/>
                    <a:pt x="335386" y="31644"/>
                  </a:cubicBezTo>
                  <a:cubicBezTo>
                    <a:pt x="340747" y="36237"/>
                    <a:pt x="327671" y="36365"/>
                    <a:pt x="324272" y="36365"/>
                  </a:cubicBezTo>
                  <a:cubicBezTo>
                    <a:pt x="312896" y="29474"/>
                    <a:pt x="296421" y="26285"/>
                    <a:pt x="278769" y="29474"/>
                  </a:cubicBezTo>
                  <a:lnTo>
                    <a:pt x="269093" y="34451"/>
                  </a:lnTo>
                  <a:cubicBezTo>
                    <a:pt x="260333" y="29857"/>
                    <a:pt x="264125" y="20926"/>
                    <a:pt x="248303" y="22074"/>
                  </a:cubicBezTo>
                  <a:lnTo>
                    <a:pt x="253010" y="25647"/>
                  </a:lnTo>
                  <a:cubicBezTo>
                    <a:pt x="249611" y="27050"/>
                    <a:pt x="247257" y="27561"/>
                    <a:pt x="245557" y="27561"/>
                  </a:cubicBezTo>
                  <a:cubicBezTo>
                    <a:pt x="252357" y="30240"/>
                    <a:pt x="259679" y="33302"/>
                    <a:pt x="265824" y="36237"/>
                  </a:cubicBezTo>
                  <a:cubicBezTo>
                    <a:pt x="256802" y="43893"/>
                    <a:pt x="240066" y="32409"/>
                    <a:pt x="226859" y="30878"/>
                  </a:cubicBezTo>
                  <a:cubicBezTo>
                    <a:pt x="227513" y="31899"/>
                    <a:pt x="232090" y="32154"/>
                    <a:pt x="233528" y="34068"/>
                  </a:cubicBezTo>
                  <a:cubicBezTo>
                    <a:pt x="213784" y="35854"/>
                    <a:pt x="193255" y="26795"/>
                    <a:pt x="177957" y="25519"/>
                  </a:cubicBezTo>
                  <a:cubicBezTo>
                    <a:pt x="171550" y="28836"/>
                    <a:pt x="190640" y="27688"/>
                    <a:pt x="187502" y="32664"/>
                  </a:cubicBezTo>
                  <a:cubicBezTo>
                    <a:pt x="179526" y="30750"/>
                    <a:pt x="170504" y="35089"/>
                    <a:pt x="168281" y="30495"/>
                  </a:cubicBezTo>
                  <a:cubicBezTo>
                    <a:pt x="171812" y="37130"/>
                    <a:pt x="149845" y="31006"/>
                    <a:pt x="165143" y="37130"/>
                  </a:cubicBezTo>
                  <a:cubicBezTo>
                    <a:pt x="136246" y="39937"/>
                    <a:pt x="104604" y="33940"/>
                    <a:pt x="75445" y="30240"/>
                  </a:cubicBezTo>
                  <a:cubicBezTo>
                    <a:pt x="76884" y="32282"/>
                    <a:pt x="76884" y="33813"/>
                    <a:pt x="75576" y="35216"/>
                  </a:cubicBezTo>
                  <a:cubicBezTo>
                    <a:pt x="85383" y="35216"/>
                    <a:pt x="99897" y="37003"/>
                    <a:pt x="105388" y="41596"/>
                  </a:cubicBezTo>
                  <a:cubicBezTo>
                    <a:pt x="98851" y="44913"/>
                    <a:pt x="90090" y="37130"/>
                    <a:pt x="88259" y="39044"/>
                  </a:cubicBezTo>
                  <a:cubicBezTo>
                    <a:pt x="91528" y="40703"/>
                    <a:pt x="98197" y="40575"/>
                    <a:pt x="98197" y="43893"/>
                  </a:cubicBezTo>
                  <a:cubicBezTo>
                    <a:pt x="89698" y="47593"/>
                    <a:pt x="84991" y="42362"/>
                    <a:pt x="79107" y="41724"/>
                  </a:cubicBezTo>
                  <a:lnTo>
                    <a:pt x="82375" y="40065"/>
                  </a:lnTo>
                  <a:cubicBezTo>
                    <a:pt x="63808" y="35599"/>
                    <a:pt x="72177" y="28581"/>
                    <a:pt x="52433" y="30368"/>
                  </a:cubicBezTo>
                  <a:cubicBezTo>
                    <a:pt x="45241" y="34323"/>
                    <a:pt x="52433" y="33685"/>
                    <a:pt x="52563" y="38661"/>
                  </a:cubicBezTo>
                  <a:cubicBezTo>
                    <a:pt x="47987" y="36747"/>
                    <a:pt x="32950" y="42106"/>
                    <a:pt x="28112" y="36875"/>
                  </a:cubicBezTo>
                  <a:lnTo>
                    <a:pt x="40011" y="36492"/>
                  </a:lnTo>
                  <a:cubicBezTo>
                    <a:pt x="31643" y="35089"/>
                    <a:pt x="23797" y="35089"/>
                    <a:pt x="18044" y="33430"/>
                  </a:cubicBezTo>
                  <a:cubicBezTo>
                    <a:pt x="18567" y="34451"/>
                    <a:pt x="19090" y="35599"/>
                    <a:pt x="20921" y="35982"/>
                  </a:cubicBezTo>
                  <a:cubicBezTo>
                    <a:pt x="14252" y="34323"/>
                    <a:pt x="5753" y="34833"/>
                    <a:pt x="2354" y="31516"/>
                  </a:cubicBezTo>
                  <a:lnTo>
                    <a:pt x="523" y="36875"/>
                  </a:lnTo>
                  <a:cubicBezTo>
                    <a:pt x="4446" y="34578"/>
                    <a:pt x="16344" y="34068"/>
                    <a:pt x="18306" y="37003"/>
                  </a:cubicBezTo>
                  <a:cubicBezTo>
                    <a:pt x="17129" y="41596"/>
                    <a:pt x="5230" y="38789"/>
                    <a:pt x="0" y="39172"/>
                  </a:cubicBezTo>
                  <a:cubicBezTo>
                    <a:pt x="23013" y="40703"/>
                    <a:pt x="23405" y="48869"/>
                    <a:pt x="42888" y="45424"/>
                  </a:cubicBezTo>
                  <a:lnTo>
                    <a:pt x="39619" y="43765"/>
                  </a:lnTo>
                  <a:cubicBezTo>
                    <a:pt x="51779" y="39810"/>
                    <a:pt x="64331" y="46317"/>
                    <a:pt x="74922" y="46189"/>
                  </a:cubicBezTo>
                  <a:cubicBezTo>
                    <a:pt x="71915" y="47210"/>
                    <a:pt x="71261" y="49252"/>
                    <a:pt x="72700" y="50145"/>
                  </a:cubicBezTo>
                  <a:cubicBezTo>
                    <a:pt x="96235" y="46062"/>
                    <a:pt x="119379" y="49124"/>
                    <a:pt x="146315" y="46572"/>
                  </a:cubicBezTo>
                  <a:lnTo>
                    <a:pt x="154421" y="51804"/>
                  </a:lnTo>
                  <a:lnTo>
                    <a:pt x="154944" y="47848"/>
                  </a:lnTo>
                  <a:cubicBezTo>
                    <a:pt x="168020" y="46062"/>
                    <a:pt x="157821" y="53462"/>
                    <a:pt x="166320" y="53080"/>
                  </a:cubicBezTo>
                  <a:cubicBezTo>
                    <a:pt x="163051" y="53080"/>
                    <a:pt x="163705" y="52442"/>
                    <a:pt x="163051" y="51421"/>
                  </a:cubicBezTo>
                  <a:cubicBezTo>
                    <a:pt x="178349" y="55887"/>
                    <a:pt x="171550" y="47721"/>
                    <a:pt x="180049" y="48996"/>
                  </a:cubicBezTo>
                  <a:cubicBezTo>
                    <a:pt x="175996" y="44786"/>
                    <a:pt x="163574" y="47465"/>
                    <a:pt x="167366" y="41851"/>
                  </a:cubicBezTo>
                  <a:cubicBezTo>
                    <a:pt x="182534" y="46317"/>
                    <a:pt x="206200" y="43893"/>
                    <a:pt x="208423" y="53462"/>
                  </a:cubicBezTo>
                  <a:cubicBezTo>
                    <a:pt x="236666" y="49634"/>
                    <a:pt x="271708" y="55631"/>
                    <a:pt x="295375" y="56397"/>
                  </a:cubicBezTo>
                  <a:cubicBezTo>
                    <a:pt x="298644" y="54738"/>
                    <a:pt x="293414" y="55121"/>
                    <a:pt x="294590" y="53718"/>
                  </a:cubicBezTo>
                  <a:cubicBezTo>
                    <a:pt x="304005" y="59332"/>
                    <a:pt x="326102" y="49890"/>
                    <a:pt x="326233" y="54866"/>
                  </a:cubicBezTo>
                  <a:cubicBezTo>
                    <a:pt x="330809" y="53462"/>
                    <a:pt x="332640" y="49890"/>
                    <a:pt x="333948" y="48486"/>
                  </a:cubicBezTo>
                  <a:cubicBezTo>
                    <a:pt x="339962" y="50910"/>
                    <a:pt x="347154" y="52059"/>
                    <a:pt x="354868" y="52697"/>
                  </a:cubicBezTo>
                  <a:lnTo>
                    <a:pt x="349246" y="51293"/>
                  </a:lnTo>
                  <a:lnTo>
                    <a:pt x="349900" y="50655"/>
                  </a:lnTo>
                  <a:lnTo>
                    <a:pt x="357876" y="52569"/>
                  </a:lnTo>
                  <a:lnTo>
                    <a:pt x="357614" y="52824"/>
                  </a:lnTo>
                  <a:cubicBezTo>
                    <a:pt x="376704" y="54228"/>
                    <a:pt x="398671" y="53080"/>
                    <a:pt x="415931" y="58311"/>
                  </a:cubicBezTo>
                  <a:cubicBezTo>
                    <a:pt x="405993" y="55121"/>
                    <a:pt x="418415" y="52314"/>
                    <a:pt x="413708" y="50400"/>
                  </a:cubicBezTo>
                  <a:cubicBezTo>
                    <a:pt x="422469" y="58311"/>
                    <a:pt x="443520" y="58439"/>
                    <a:pt x="460649" y="57673"/>
                  </a:cubicBezTo>
                  <a:cubicBezTo>
                    <a:pt x="460649" y="56014"/>
                    <a:pt x="461956" y="54738"/>
                    <a:pt x="459864" y="53335"/>
                  </a:cubicBezTo>
                  <a:lnTo>
                    <a:pt x="469802" y="56525"/>
                  </a:lnTo>
                  <a:lnTo>
                    <a:pt x="468494" y="54611"/>
                  </a:lnTo>
                  <a:cubicBezTo>
                    <a:pt x="486277" y="53080"/>
                    <a:pt x="505498" y="61884"/>
                    <a:pt x="517266" y="58183"/>
                  </a:cubicBezTo>
                  <a:cubicBezTo>
                    <a:pt x="510074" y="57290"/>
                    <a:pt x="509943" y="55631"/>
                    <a:pt x="509290" y="52952"/>
                  </a:cubicBezTo>
                  <a:cubicBezTo>
                    <a:pt x="521973" y="53207"/>
                    <a:pt x="534002" y="53207"/>
                    <a:pt x="548778" y="55631"/>
                  </a:cubicBezTo>
                  <a:cubicBezTo>
                    <a:pt x="547993" y="55121"/>
                    <a:pt x="547470" y="54611"/>
                    <a:pt x="547470" y="53973"/>
                  </a:cubicBezTo>
                  <a:cubicBezTo>
                    <a:pt x="551393" y="53335"/>
                    <a:pt x="555969" y="55249"/>
                    <a:pt x="560023" y="56142"/>
                  </a:cubicBezTo>
                  <a:lnTo>
                    <a:pt x="560545" y="52186"/>
                  </a:lnTo>
                  <a:cubicBezTo>
                    <a:pt x="568129" y="53973"/>
                    <a:pt x="577936" y="51931"/>
                    <a:pt x="586958" y="55121"/>
                  </a:cubicBezTo>
                  <a:cubicBezTo>
                    <a:pt x="590488" y="50783"/>
                    <a:pt x="608794" y="59204"/>
                    <a:pt x="619254" y="57290"/>
                  </a:cubicBezTo>
                  <a:cubicBezTo>
                    <a:pt x="623177" y="58311"/>
                    <a:pt x="610625" y="52697"/>
                    <a:pt x="621739" y="52952"/>
                  </a:cubicBezTo>
                  <a:cubicBezTo>
                    <a:pt x="623308" y="61501"/>
                    <a:pt x="636252" y="53207"/>
                    <a:pt x="637168" y="62394"/>
                  </a:cubicBezTo>
                  <a:lnTo>
                    <a:pt x="646974" y="59077"/>
                  </a:lnTo>
                  <a:lnTo>
                    <a:pt x="649197" y="63670"/>
                  </a:lnTo>
                  <a:cubicBezTo>
                    <a:pt x="657566" y="54993"/>
                    <a:pt x="661880" y="67498"/>
                    <a:pt x="674171" y="64818"/>
                  </a:cubicBezTo>
                  <a:cubicBezTo>
                    <a:pt x="673518" y="63798"/>
                    <a:pt x="672210" y="63542"/>
                    <a:pt x="672864" y="62904"/>
                  </a:cubicBezTo>
                  <a:cubicBezTo>
                    <a:pt x="676917" y="63925"/>
                    <a:pt x="686070" y="64435"/>
                    <a:pt x="678878" y="66860"/>
                  </a:cubicBezTo>
                  <a:cubicBezTo>
                    <a:pt x="685416" y="66860"/>
                    <a:pt x="707906" y="68901"/>
                    <a:pt x="697838" y="64053"/>
                  </a:cubicBezTo>
                  <a:cubicBezTo>
                    <a:pt x="698622" y="66732"/>
                    <a:pt x="689339" y="64435"/>
                    <a:pt x="685416" y="63542"/>
                  </a:cubicBezTo>
                  <a:cubicBezTo>
                    <a:pt x="685939" y="59587"/>
                    <a:pt x="695877" y="61118"/>
                    <a:pt x="698230" y="56780"/>
                  </a:cubicBezTo>
                  <a:cubicBezTo>
                    <a:pt x="698492" y="57163"/>
                    <a:pt x="699799" y="57928"/>
                    <a:pt x="700845" y="58566"/>
                  </a:cubicBezTo>
                  <a:lnTo>
                    <a:pt x="702284" y="56142"/>
                  </a:lnTo>
                  <a:cubicBezTo>
                    <a:pt x="714705" y="60480"/>
                    <a:pt x="727258" y="57418"/>
                    <a:pt x="736280" y="63032"/>
                  </a:cubicBezTo>
                  <a:cubicBezTo>
                    <a:pt x="736803" y="61756"/>
                    <a:pt x="739026" y="60863"/>
                    <a:pt x="743210" y="61118"/>
                  </a:cubicBezTo>
                  <a:lnTo>
                    <a:pt x="743210" y="66094"/>
                  </a:lnTo>
                  <a:cubicBezTo>
                    <a:pt x="743210" y="66094"/>
                    <a:pt x="756547" y="66094"/>
                    <a:pt x="756547" y="66094"/>
                  </a:cubicBezTo>
                  <a:lnTo>
                    <a:pt x="750401" y="58821"/>
                  </a:lnTo>
                  <a:cubicBezTo>
                    <a:pt x="764784" y="57418"/>
                    <a:pt x="774983" y="65584"/>
                    <a:pt x="786882" y="66732"/>
                  </a:cubicBezTo>
                  <a:cubicBezTo>
                    <a:pt x="789889" y="58439"/>
                    <a:pt x="810025" y="69922"/>
                    <a:pt x="820224" y="62522"/>
                  </a:cubicBezTo>
                  <a:lnTo>
                    <a:pt x="810941" y="60225"/>
                  </a:lnTo>
                  <a:cubicBezTo>
                    <a:pt x="830685" y="61756"/>
                    <a:pt x="833954" y="56780"/>
                    <a:pt x="852390" y="59587"/>
                  </a:cubicBezTo>
                  <a:cubicBezTo>
                    <a:pt x="836699" y="62394"/>
                    <a:pt x="836569" y="60735"/>
                    <a:pt x="813817" y="67498"/>
                  </a:cubicBezTo>
                  <a:cubicBezTo>
                    <a:pt x="836699" y="64053"/>
                    <a:pt x="853436" y="72219"/>
                    <a:pt x="874357" y="67370"/>
                  </a:cubicBezTo>
                  <a:cubicBezTo>
                    <a:pt x="872919" y="65456"/>
                    <a:pt x="867688" y="64180"/>
                    <a:pt x="872788" y="62139"/>
                  </a:cubicBezTo>
                  <a:cubicBezTo>
                    <a:pt x="876841" y="66349"/>
                    <a:pt x="892532" y="62011"/>
                    <a:pt x="889394" y="66987"/>
                  </a:cubicBezTo>
                  <a:cubicBezTo>
                    <a:pt x="895931" y="65329"/>
                    <a:pt x="897108" y="60608"/>
                    <a:pt x="901031" y="59970"/>
                  </a:cubicBezTo>
                  <a:lnTo>
                    <a:pt x="922867" y="66094"/>
                  </a:lnTo>
                  <a:lnTo>
                    <a:pt x="922213" y="65073"/>
                  </a:lnTo>
                  <a:cubicBezTo>
                    <a:pt x="959347" y="53590"/>
                    <a:pt x="991513" y="72857"/>
                    <a:pt x="1028909" y="67881"/>
                  </a:cubicBezTo>
                  <a:lnTo>
                    <a:pt x="1028124" y="65201"/>
                  </a:lnTo>
                  <a:lnTo>
                    <a:pt x="1037408" y="69156"/>
                  </a:lnTo>
                  <a:cubicBezTo>
                    <a:pt x="1030086" y="66605"/>
                    <a:pt x="1040546" y="65839"/>
                    <a:pt x="1041200" y="63542"/>
                  </a:cubicBezTo>
                  <a:lnTo>
                    <a:pt x="1065128" y="69284"/>
                  </a:lnTo>
                  <a:cubicBezTo>
                    <a:pt x="1065651" y="66987"/>
                    <a:pt x="1064213" y="61628"/>
                    <a:pt x="1058329" y="62649"/>
                  </a:cubicBezTo>
                  <a:close/>
                  <a:moveTo>
                    <a:pt x="743210" y="60735"/>
                  </a:moveTo>
                  <a:lnTo>
                    <a:pt x="737587" y="60352"/>
                  </a:lnTo>
                  <a:cubicBezTo>
                    <a:pt x="736411" y="60608"/>
                    <a:pt x="735234" y="60608"/>
                    <a:pt x="734057" y="60097"/>
                  </a:cubicBezTo>
                  <a:lnTo>
                    <a:pt x="737587" y="60352"/>
                  </a:lnTo>
                  <a:cubicBezTo>
                    <a:pt x="740464" y="59714"/>
                    <a:pt x="742687" y="57545"/>
                    <a:pt x="743210" y="60735"/>
                  </a:cubicBezTo>
                  <a:close/>
                  <a:moveTo>
                    <a:pt x="221891" y="51166"/>
                  </a:moveTo>
                  <a:cubicBezTo>
                    <a:pt x="219145" y="48869"/>
                    <a:pt x="225813" y="50528"/>
                    <a:pt x="227775" y="50145"/>
                  </a:cubicBezTo>
                  <a:lnTo>
                    <a:pt x="218622" y="49507"/>
                  </a:lnTo>
                  <a:cubicBezTo>
                    <a:pt x="217314" y="50783"/>
                    <a:pt x="220714" y="50783"/>
                    <a:pt x="222022" y="51166"/>
                  </a:cubicBezTo>
                  <a:close/>
                  <a:moveTo>
                    <a:pt x="742818" y="28709"/>
                  </a:moveTo>
                  <a:lnTo>
                    <a:pt x="745956" y="25391"/>
                  </a:lnTo>
                  <a:lnTo>
                    <a:pt x="750009" y="27943"/>
                  </a:lnTo>
                  <a:lnTo>
                    <a:pt x="742818" y="28709"/>
                  </a:lnTo>
                  <a:close/>
                  <a:moveTo>
                    <a:pt x="823101" y="28454"/>
                  </a:moveTo>
                  <a:lnTo>
                    <a:pt x="815125" y="26540"/>
                  </a:lnTo>
                  <a:lnTo>
                    <a:pt x="815779" y="25902"/>
                  </a:lnTo>
                  <a:lnTo>
                    <a:pt x="823755" y="27816"/>
                  </a:lnTo>
                  <a:lnTo>
                    <a:pt x="823101" y="28454"/>
                  </a:lnTo>
                  <a:close/>
                  <a:moveTo>
                    <a:pt x="912276" y="55249"/>
                  </a:moveTo>
                  <a:cubicBezTo>
                    <a:pt x="912276" y="55249"/>
                    <a:pt x="911360" y="54866"/>
                    <a:pt x="910707" y="54611"/>
                  </a:cubicBezTo>
                  <a:cubicBezTo>
                    <a:pt x="911230" y="54738"/>
                    <a:pt x="911753" y="54993"/>
                    <a:pt x="912276" y="55249"/>
                  </a:cubicBezTo>
                  <a:cubicBezTo>
                    <a:pt x="918421" y="57673"/>
                    <a:pt x="920906" y="51676"/>
                    <a:pt x="925874" y="57418"/>
                  </a:cubicBezTo>
                  <a:cubicBezTo>
                    <a:pt x="919729" y="62394"/>
                    <a:pt x="915806" y="57290"/>
                    <a:pt x="912276" y="55249"/>
                  </a:cubicBezTo>
                  <a:close/>
                  <a:moveTo>
                    <a:pt x="771322" y="55249"/>
                  </a:moveTo>
                  <a:cubicBezTo>
                    <a:pt x="768576" y="54611"/>
                    <a:pt x="767269" y="54228"/>
                    <a:pt x="765438" y="54611"/>
                  </a:cubicBezTo>
                  <a:cubicBezTo>
                    <a:pt x="766876" y="56525"/>
                    <a:pt x="772237" y="59459"/>
                    <a:pt x="768315" y="60225"/>
                  </a:cubicBezTo>
                  <a:cubicBezTo>
                    <a:pt x="765569" y="57928"/>
                    <a:pt x="756416" y="57290"/>
                    <a:pt x="756285" y="54100"/>
                  </a:cubicBezTo>
                  <a:cubicBezTo>
                    <a:pt x="764261" y="57673"/>
                    <a:pt x="769884" y="48359"/>
                    <a:pt x="771453" y="55249"/>
                  </a:cubicBezTo>
                  <a:close/>
                  <a:moveTo>
                    <a:pt x="582382" y="53080"/>
                  </a:moveTo>
                  <a:lnTo>
                    <a:pt x="584343" y="52697"/>
                  </a:lnTo>
                  <a:lnTo>
                    <a:pt x="577021" y="50145"/>
                  </a:lnTo>
                  <a:lnTo>
                    <a:pt x="582382" y="53080"/>
                  </a:lnTo>
                  <a:close/>
                  <a:moveTo>
                    <a:pt x="548124" y="49762"/>
                  </a:moveTo>
                  <a:cubicBezTo>
                    <a:pt x="544070" y="45551"/>
                    <a:pt x="533610" y="46189"/>
                    <a:pt x="526288" y="45296"/>
                  </a:cubicBezTo>
                  <a:cubicBezTo>
                    <a:pt x="524457" y="48996"/>
                    <a:pt x="531779" y="53207"/>
                    <a:pt x="540279" y="52824"/>
                  </a:cubicBezTo>
                  <a:cubicBezTo>
                    <a:pt x="550216" y="56014"/>
                    <a:pt x="544070" y="47210"/>
                    <a:pt x="548124" y="49762"/>
                  </a:cubicBezTo>
                  <a:close/>
                  <a:moveTo>
                    <a:pt x="832908" y="48869"/>
                  </a:moveTo>
                  <a:lnTo>
                    <a:pt x="830816" y="45934"/>
                  </a:lnTo>
                  <a:lnTo>
                    <a:pt x="832777" y="45551"/>
                  </a:lnTo>
                  <a:lnTo>
                    <a:pt x="824801" y="43637"/>
                  </a:lnTo>
                  <a:cubicBezTo>
                    <a:pt x="835261" y="39554"/>
                    <a:pt x="842714" y="47083"/>
                    <a:pt x="847944" y="48359"/>
                  </a:cubicBezTo>
                  <a:cubicBezTo>
                    <a:pt x="843237" y="48103"/>
                    <a:pt x="830554" y="40830"/>
                    <a:pt x="832777" y="48741"/>
                  </a:cubicBezTo>
                  <a:close/>
                  <a:moveTo>
                    <a:pt x="475032" y="47593"/>
                  </a:moveTo>
                  <a:cubicBezTo>
                    <a:pt x="467710" y="45041"/>
                    <a:pt x="454503" y="41851"/>
                    <a:pt x="455680" y="38789"/>
                  </a:cubicBezTo>
                  <a:cubicBezTo>
                    <a:pt x="455288" y="44403"/>
                    <a:pt x="465748" y="46955"/>
                    <a:pt x="469148" y="46955"/>
                  </a:cubicBezTo>
                  <a:cubicBezTo>
                    <a:pt x="471109" y="46572"/>
                    <a:pt x="472417" y="46955"/>
                    <a:pt x="475032" y="47593"/>
                  </a:cubicBezTo>
                  <a:close/>
                  <a:moveTo>
                    <a:pt x="475424" y="37003"/>
                  </a:moveTo>
                  <a:cubicBezTo>
                    <a:pt x="486015" y="39554"/>
                    <a:pt x="486800" y="42234"/>
                    <a:pt x="494907" y="47465"/>
                  </a:cubicBezTo>
                  <a:cubicBezTo>
                    <a:pt x="484446" y="49890"/>
                    <a:pt x="481570" y="42617"/>
                    <a:pt x="482746" y="39682"/>
                  </a:cubicBezTo>
                  <a:cubicBezTo>
                    <a:pt x="475424" y="37130"/>
                    <a:pt x="476862" y="40703"/>
                    <a:pt x="472940" y="41468"/>
                  </a:cubicBezTo>
                  <a:lnTo>
                    <a:pt x="475424" y="37130"/>
                  </a:lnTo>
                  <a:close/>
                  <a:moveTo>
                    <a:pt x="486408" y="52824"/>
                  </a:moveTo>
                  <a:lnTo>
                    <a:pt x="490722" y="52059"/>
                  </a:lnTo>
                  <a:cubicBezTo>
                    <a:pt x="495822" y="49762"/>
                    <a:pt x="496868" y="43382"/>
                    <a:pt x="504059" y="49762"/>
                  </a:cubicBezTo>
                  <a:lnTo>
                    <a:pt x="490722" y="52059"/>
                  </a:lnTo>
                  <a:cubicBezTo>
                    <a:pt x="489546" y="52569"/>
                    <a:pt x="488238" y="52952"/>
                    <a:pt x="486408" y="52824"/>
                  </a:cubicBezTo>
                  <a:close/>
                  <a:moveTo>
                    <a:pt x="397233" y="52569"/>
                  </a:moveTo>
                  <a:lnTo>
                    <a:pt x="401548" y="54483"/>
                  </a:lnTo>
                  <a:cubicBezTo>
                    <a:pt x="397233" y="54228"/>
                    <a:pt x="396710" y="53462"/>
                    <a:pt x="397233" y="52569"/>
                  </a:cubicBezTo>
                  <a:lnTo>
                    <a:pt x="393572" y="50910"/>
                  </a:lnTo>
                  <a:cubicBezTo>
                    <a:pt x="402986" y="48869"/>
                    <a:pt x="398148" y="50910"/>
                    <a:pt x="397233" y="52569"/>
                  </a:cubicBezTo>
                  <a:close/>
                  <a:moveTo>
                    <a:pt x="465225" y="51038"/>
                  </a:moveTo>
                  <a:lnTo>
                    <a:pt x="477778" y="51548"/>
                  </a:lnTo>
                  <a:cubicBezTo>
                    <a:pt x="476993" y="48869"/>
                    <a:pt x="469279" y="50272"/>
                    <a:pt x="465225" y="51038"/>
                  </a:cubicBezTo>
                  <a:close/>
                  <a:moveTo>
                    <a:pt x="399979" y="47593"/>
                  </a:moveTo>
                  <a:cubicBezTo>
                    <a:pt x="405209" y="47210"/>
                    <a:pt x="419069" y="46445"/>
                    <a:pt x="417108" y="46827"/>
                  </a:cubicBezTo>
                  <a:cubicBezTo>
                    <a:pt x="415800" y="49762"/>
                    <a:pt x="403378" y="49252"/>
                    <a:pt x="399979" y="47593"/>
                  </a:cubicBezTo>
                  <a:close/>
                  <a:moveTo>
                    <a:pt x="123432" y="39810"/>
                  </a:moveTo>
                  <a:lnTo>
                    <a:pt x="131278" y="40065"/>
                  </a:lnTo>
                  <a:lnTo>
                    <a:pt x="127486" y="44020"/>
                  </a:lnTo>
                  <a:lnTo>
                    <a:pt x="123432" y="39810"/>
                  </a:lnTo>
                  <a:close/>
                  <a:moveTo>
                    <a:pt x="216138" y="36747"/>
                  </a:moveTo>
                  <a:lnTo>
                    <a:pt x="214176" y="38789"/>
                  </a:lnTo>
                  <a:lnTo>
                    <a:pt x="209600" y="38534"/>
                  </a:lnTo>
                  <a:lnTo>
                    <a:pt x="216138" y="36875"/>
                  </a:lnTo>
                  <a:close/>
                  <a:moveTo>
                    <a:pt x="301520" y="36492"/>
                  </a:moveTo>
                  <a:cubicBezTo>
                    <a:pt x="301128" y="37385"/>
                    <a:pt x="301390" y="38406"/>
                    <a:pt x="302043" y="39299"/>
                  </a:cubicBezTo>
                  <a:cubicBezTo>
                    <a:pt x="303351" y="39682"/>
                    <a:pt x="304528" y="40192"/>
                    <a:pt x="305051" y="40958"/>
                  </a:cubicBezTo>
                  <a:cubicBezTo>
                    <a:pt x="303874" y="40958"/>
                    <a:pt x="302697" y="40192"/>
                    <a:pt x="302043" y="39299"/>
                  </a:cubicBezTo>
                  <a:cubicBezTo>
                    <a:pt x="298644" y="38406"/>
                    <a:pt x="293544" y="38916"/>
                    <a:pt x="291191" y="40065"/>
                  </a:cubicBezTo>
                  <a:cubicBezTo>
                    <a:pt x="292629" y="41979"/>
                    <a:pt x="297859" y="41596"/>
                    <a:pt x="299821" y="43000"/>
                  </a:cubicBezTo>
                  <a:cubicBezTo>
                    <a:pt x="291975" y="47721"/>
                    <a:pt x="274454" y="33558"/>
                    <a:pt x="279423" y="47083"/>
                  </a:cubicBezTo>
                  <a:cubicBezTo>
                    <a:pt x="276154" y="45424"/>
                    <a:pt x="264778" y="41851"/>
                    <a:pt x="268701" y="39554"/>
                  </a:cubicBezTo>
                  <a:cubicBezTo>
                    <a:pt x="277592" y="40320"/>
                    <a:pt x="294590" y="38916"/>
                    <a:pt x="301390" y="36365"/>
                  </a:cubicBezTo>
                  <a:cubicBezTo>
                    <a:pt x="301782" y="35599"/>
                    <a:pt x="302566" y="35089"/>
                    <a:pt x="304005" y="34961"/>
                  </a:cubicBezTo>
                  <a:cubicBezTo>
                    <a:pt x="303612" y="35471"/>
                    <a:pt x="302566" y="35854"/>
                    <a:pt x="301390" y="36365"/>
                  </a:cubicBezTo>
                  <a:close/>
                  <a:moveTo>
                    <a:pt x="416585" y="33558"/>
                  </a:moveTo>
                  <a:cubicBezTo>
                    <a:pt x="419853" y="33940"/>
                    <a:pt x="421161" y="34323"/>
                    <a:pt x="421815" y="34706"/>
                  </a:cubicBezTo>
                  <a:cubicBezTo>
                    <a:pt x="424561" y="35727"/>
                    <a:pt x="426653" y="37258"/>
                    <a:pt x="425868" y="39044"/>
                  </a:cubicBezTo>
                  <a:cubicBezTo>
                    <a:pt x="419069" y="37385"/>
                    <a:pt x="423384" y="35854"/>
                    <a:pt x="421815" y="34706"/>
                  </a:cubicBezTo>
                  <a:cubicBezTo>
                    <a:pt x="420115" y="34068"/>
                    <a:pt x="418284" y="33685"/>
                    <a:pt x="416585" y="33558"/>
                  </a:cubicBezTo>
                  <a:close/>
                  <a:moveTo>
                    <a:pt x="436982" y="32792"/>
                  </a:moveTo>
                  <a:lnTo>
                    <a:pt x="426391" y="30240"/>
                  </a:lnTo>
                  <a:lnTo>
                    <a:pt x="431752" y="33175"/>
                  </a:lnTo>
                  <a:lnTo>
                    <a:pt x="415800" y="27688"/>
                  </a:lnTo>
                  <a:cubicBezTo>
                    <a:pt x="424953" y="25009"/>
                    <a:pt x="435544" y="29219"/>
                    <a:pt x="436982" y="32792"/>
                  </a:cubicBezTo>
                  <a:close/>
                  <a:moveTo>
                    <a:pt x="440643" y="30240"/>
                  </a:moveTo>
                  <a:lnTo>
                    <a:pt x="442866" y="33430"/>
                  </a:lnTo>
                  <a:lnTo>
                    <a:pt x="439597" y="30112"/>
                  </a:lnTo>
                  <a:lnTo>
                    <a:pt x="440774" y="30112"/>
                  </a:lnTo>
                  <a:cubicBezTo>
                    <a:pt x="440774" y="30112"/>
                    <a:pt x="440251" y="29474"/>
                    <a:pt x="440251" y="29474"/>
                  </a:cubicBezTo>
                  <a:lnTo>
                    <a:pt x="458034" y="31261"/>
                  </a:lnTo>
                  <a:lnTo>
                    <a:pt x="440774" y="30112"/>
                  </a:lnTo>
                  <a:close/>
                  <a:moveTo>
                    <a:pt x="622523" y="36747"/>
                  </a:moveTo>
                  <a:cubicBezTo>
                    <a:pt x="629192" y="25647"/>
                    <a:pt x="606833" y="28836"/>
                    <a:pt x="603302" y="23477"/>
                  </a:cubicBezTo>
                  <a:cubicBezTo>
                    <a:pt x="602518" y="27178"/>
                    <a:pt x="595849" y="33047"/>
                    <a:pt x="613240" y="32920"/>
                  </a:cubicBezTo>
                  <a:cubicBezTo>
                    <a:pt x="598203" y="36620"/>
                    <a:pt x="603825" y="25647"/>
                    <a:pt x="594803" y="35089"/>
                  </a:cubicBezTo>
                  <a:cubicBezTo>
                    <a:pt x="601995" y="34323"/>
                    <a:pt x="610625" y="37258"/>
                    <a:pt x="611932" y="37641"/>
                  </a:cubicBezTo>
                  <a:lnTo>
                    <a:pt x="603433" y="38023"/>
                  </a:lnTo>
                  <a:cubicBezTo>
                    <a:pt x="608271" y="44913"/>
                    <a:pt x="616509" y="34578"/>
                    <a:pt x="622392" y="36875"/>
                  </a:cubicBezTo>
                  <a:close/>
                  <a:moveTo>
                    <a:pt x="713921" y="35089"/>
                  </a:moveTo>
                  <a:lnTo>
                    <a:pt x="725035" y="35344"/>
                  </a:lnTo>
                  <a:lnTo>
                    <a:pt x="714444" y="34451"/>
                  </a:lnTo>
                  <a:lnTo>
                    <a:pt x="713921" y="35089"/>
                  </a:lnTo>
                  <a:close/>
                  <a:moveTo>
                    <a:pt x="989421" y="32026"/>
                  </a:moveTo>
                  <a:cubicBezTo>
                    <a:pt x="988636" y="29347"/>
                    <a:pt x="1003019" y="24626"/>
                    <a:pt x="1006419" y="29602"/>
                  </a:cubicBezTo>
                  <a:cubicBezTo>
                    <a:pt x="999228" y="30368"/>
                    <a:pt x="991252" y="30112"/>
                    <a:pt x="989421" y="32026"/>
                  </a:cubicBezTo>
                  <a:close/>
                  <a:moveTo>
                    <a:pt x="1107885" y="32792"/>
                  </a:moveTo>
                  <a:lnTo>
                    <a:pt x="1095332" y="30623"/>
                  </a:lnTo>
                  <a:cubicBezTo>
                    <a:pt x="1097686" y="24626"/>
                    <a:pt x="1106577" y="30878"/>
                    <a:pt x="1112461" y="29857"/>
                  </a:cubicBezTo>
                  <a:cubicBezTo>
                    <a:pt x="1114553" y="32792"/>
                    <a:pt x="1109846" y="30878"/>
                    <a:pt x="1107885" y="32920"/>
                  </a:cubicBezTo>
                  <a:close/>
                  <a:moveTo>
                    <a:pt x="1189476" y="32792"/>
                  </a:moveTo>
                  <a:lnTo>
                    <a:pt x="1193529" y="33813"/>
                  </a:lnTo>
                  <a:lnTo>
                    <a:pt x="1189345" y="27943"/>
                  </a:lnTo>
                  <a:lnTo>
                    <a:pt x="1189607" y="32920"/>
                  </a:lnTo>
                  <a:close/>
                  <a:moveTo>
                    <a:pt x="1183984" y="24881"/>
                  </a:moveTo>
                  <a:cubicBezTo>
                    <a:pt x="1186468" y="22202"/>
                    <a:pt x="1177969" y="20926"/>
                    <a:pt x="1175877" y="21308"/>
                  </a:cubicBezTo>
                  <a:lnTo>
                    <a:pt x="1183984" y="24881"/>
                  </a:lnTo>
                  <a:close/>
                  <a:moveTo>
                    <a:pt x="1257468" y="19650"/>
                  </a:moveTo>
                  <a:lnTo>
                    <a:pt x="1252238" y="20032"/>
                  </a:lnTo>
                  <a:lnTo>
                    <a:pt x="1256945" y="25264"/>
                  </a:lnTo>
                  <a:lnTo>
                    <a:pt x="1257468" y="19650"/>
                  </a:lnTo>
                  <a:close/>
                  <a:moveTo>
                    <a:pt x="1249100" y="25774"/>
                  </a:moveTo>
                  <a:cubicBezTo>
                    <a:pt x="1247923" y="21946"/>
                    <a:pt x="1248446" y="16843"/>
                    <a:pt x="1236417" y="19394"/>
                  </a:cubicBezTo>
                  <a:cubicBezTo>
                    <a:pt x="1235894" y="23350"/>
                    <a:pt x="1239162" y="23350"/>
                    <a:pt x="1234717" y="27943"/>
                  </a:cubicBezTo>
                  <a:cubicBezTo>
                    <a:pt x="1238640" y="28964"/>
                    <a:pt x="1241908" y="27178"/>
                    <a:pt x="1243870" y="26923"/>
                  </a:cubicBezTo>
                  <a:cubicBezTo>
                    <a:pt x="1241124" y="26285"/>
                    <a:pt x="1237986" y="27943"/>
                    <a:pt x="1237201" y="25264"/>
                  </a:cubicBezTo>
                  <a:cubicBezTo>
                    <a:pt x="1241647" y="23733"/>
                    <a:pt x="1246354" y="24243"/>
                    <a:pt x="1249100" y="25647"/>
                  </a:cubicBezTo>
                  <a:cubicBezTo>
                    <a:pt x="1249492" y="27050"/>
                    <a:pt x="1250146" y="28199"/>
                    <a:pt x="1251846" y="28836"/>
                  </a:cubicBezTo>
                  <a:cubicBezTo>
                    <a:pt x="1251846" y="27561"/>
                    <a:pt x="1250800" y="26540"/>
                    <a:pt x="1249100" y="25647"/>
                  </a:cubicBezTo>
                  <a:close/>
                  <a:moveTo>
                    <a:pt x="1205428" y="29985"/>
                  </a:moveTo>
                  <a:cubicBezTo>
                    <a:pt x="1203859" y="30495"/>
                    <a:pt x="1202420" y="31006"/>
                    <a:pt x="1201897" y="31644"/>
                  </a:cubicBezTo>
                  <a:lnTo>
                    <a:pt x="1201244" y="30623"/>
                  </a:lnTo>
                  <a:cubicBezTo>
                    <a:pt x="1202813" y="28964"/>
                    <a:pt x="1204251" y="29347"/>
                    <a:pt x="1205559" y="29985"/>
                  </a:cubicBezTo>
                  <a:cubicBezTo>
                    <a:pt x="1207258" y="29474"/>
                    <a:pt x="1209350" y="28964"/>
                    <a:pt x="1211443" y="28581"/>
                  </a:cubicBezTo>
                  <a:cubicBezTo>
                    <a:pt x="1212750" y="25264"/>
                    <a:pt x="1204513" y="22967"/>
                    <a:pt x="1202420" y="21053"/>
                  </a:cubicBezTo>
                  <a:cubicBezTo>
                    <a:pt x="1206343" y="22074"/>
                    <a:pt x="1209743" y="25264"/>
                    <a:pt x="1214973" y="23222"/>
                  </a:cubicBezTo>
                  <a:cubicBezTo>
                    <a:pt x="1214319" y="22202"/>
                    <a:pt x="1214973" y="21564"/>
                    <a:pt x="1211704" y="21564"/>
                  </a:cubicBezTo>
                  <a:lnTo>
                    <a:pt x="1218896" y="20798"/>
                  </a:lnTo>
                  <a:cubicBezTo>
                    <a:pt x="1227133" y="25519"/>
                    <a:pt x="1219288" y="26923"/>
                    <a:pt x="1211573" y="28454"/>
                  </a:cubicBezTo>
                  <a:cubicBezTo>
                    <a:pt x="1211312" y="29219"/>
                    <a:pt x="1210789" y="29985"/>
                    <a:pt x="1209350" y="30878"/>
                  </a:cubicBezTo>
                  <a:cubicBezTo>
                    <a:pt x="1208174" y="31388"/>
                    <a:pt x="1206997" y="30495"/>
                    <a:pt x="1205820" y="29985"/>
                  </a:cubicBezTo>
                  <a:close/>
                  <a:moveTo>
                    <a:pt x="1263091" y="37513"/>
                  </a:moveTo>
                  <a:lnTo>
                    <a:pt x="1259168" y="36492"/>
                  </a:lnTo>
                  <a:cubicBezTo>
                    <a:pt x="1257207" y="35216"/>
                    <a:pt x="1258383" y="33813"/>
                    <a:pt x="1257730" y="32920"/>
                  </a:cubicBezTo>
                  <a:cubicBezTo>
                    <a:pt x="1262306" y="33175"/>
                    <a:pt x="1268321" y="35471"/>
                    <a:pt x="1263091" y="37513"/>
                  </a:cubicBezTo>
                  <a:close/>
                  <a:moveTo>
                    <a:pt x="1026948" y="38661"/>
                  </a:moveTo>
                  <a:cubicBezTo>
                    <a:pt x="1029563" y="37641"/>
                    <a:pt x="1023548" y="33685"/>
                    <a:pt x="1017664" y="34706"/>
                  </a:cubicBezTo>
                  <a:lnTo>
                    <a:pt x="1020802" y="29730"/>
                  </a:lnTo>
                  <a:cubicBezTo>
                    <a:pt x="1020933" y="33047"/>
                    <a:pt x="1032701" y="32537"/>
                    <a:pt x="1034008" y="32920"/>
                  </a:cubicBezTo>
                  <a:cubicBezTo>
                    <a:pt x="1036100" y="37513"/>
                    <a:pt x="1031524" y="35599"/>
                    <a:pt x="1026948" y="38661"/>
                  </a:cubicBezTo>
                  <a:close/>
                  <a:moveTo>
                    <a:pt x="752624" y="38661"/>
                  </a:moveTo>
                  <a:cubicBezTo>
                    <a:pt x="750532" y="32409"/>
                    <a:pt x="735495" y="36109"/>
                    <a:pt x="732096" y="34578"/>
                  </a:cubicBezTo>
                  <a:cubicBezTo>
                    <a:pt x="739941" y="33175"/>
                    <a:pt x="757724" y="31771"/>
                    <a:pt x="752624" y="38661"/>
                  </a:cubicBezTo>
                  <a:close/>
                  <a:moveTo>
                    <a:pt x="726604" y="41213"/>
                  </a:moveTo>
                  <a:cubicBezTo>
                    <a:pt x="722551" y="41213"/>
                    <a:pt x="721374" y="41724"/>
                    <a:pt x="721766" y="38534"/>
                  </a:cubicBezTo>
                  <a:cubicBezTo>
                    <a:pt x="719805" y="37258"/>
                    <a:pt x="716536" y="38916"/>
                    <a:pt x="714575" y="37641"/>
                  </a:cubicBezTo>
                  <a:cubicBezTo>
                    <a:pt x="722551" y="34833"/>
                    <a:pt x="722028" y="39937"/>
                    <a:pt x="726735" y="41213"/>
                  </a:cubicBezTo>
                  <a:cubicBezTo>
                    <a:pt x="727781" y="41213"/>
                    <a:pt x="729088" y="41213"/>
                    <a:pt x="730527" y="41468"/>
                  </a:cubicBezTo>
                  <a:cubicBezTo>
                    <a:pt x="728827" y="41724"/>
                    <a:pt x="727650" y="41468"/>
                    <a:pt x="726735" y="41213"/>
                  </a:cubicBezTo>
                  <a:close/>
                  <a:moveTo>
                    <a:pt x="886909" y="41596"/>
                  </a:moveTo>
                  <a:lnTo>
                    <a:pt x="892401" y="46189"/>
                  </a:lnTo>
                  <a:lnTo>
                    <a:pt x="900900" y="45807"/>
                  </a:lnTo>
                  <a:lnTo>
                    <a:pt x="886909" y="41596"/>
                  </a:lnTo>
                  <a:close/>
                  <a:moveTo>
                    <a:pt x="978568" y="49762"/>
                  </a:moveTo>
                  <a:cubicBezTo>
                    <a:pt x="977915" y="47083"/>
                    <a:pt x="987721" y="47083"/>
                    <a:pt x="989683" y="48359"/>
                  </a:cubicBezTo>
                  <a:cubicBezTo>
                    <a:pt x="989029" y="44913"/>
                    <a:pt x="982491" y="45296"/>
                    <a:pt x="977261" y="44913"/>
                  </a:cubicBezTo>
                  <a:cubicBezTo>
                    <a:pt x="976607" y="44658"/>
                    <a:pt x="975430" y="44403"/>
                    <a:pt x="973861" y="44403"/>
                  </a:cubicBezTo>
                  <a:cubicBezTo>
                    <a:pt x="974907" y="44658"/>
                    <a:pt x="975953" y="44786"/>
                    <a:pt x="977261" y="44913"/>
                  </a:cubicBezTo>
                  <a:cubicBezTo>
                    <a:pt x="979222" y="45679"/>
                    <a:pt x="977784" y="47465"/>
                    <a:pt x="977784" y="48741"/>
                  </a:cubicBezTo>
                  <a:lnTo>
                    <a:pt x="975169" y="49762"/>
                  </a:lnTo>
                  <a:lnTo>
                    <a:pt x="982360" y="50655"/>
                  </a:lnTo>
                  <a:lnTo>
                    <a:pt x="978438" y="49634"/>
                  </a:lnTo>
                  <a:close/>
                  <a:moveTo>
                    <a:pt x="1139789" y="53462"/>
                  </a:moveTo>
                  <a:cubicBezTo>
                    <a:pt x="1145673" y="50783"/>
                    <a:pt x="1146327" y="51804"/>
                    <a:pt x="1150249" y="52697"/>
                  </a:cubicBezTo>
                  <a:cubicBezTo>
                    <a:pt x="1148942" y="53973"/>
                    <a:pt x="1143712" y="54355"/>
                    <a:pt x="1139789" y="53462"/>
                  </a:cubicBezTo>
                  <a:close/>
                  <a:moveTo>
                    <a:pt x="929928" y="52697"/>
                  </a:moveTo>
                  <a:cubicBezTo>
                    <a:pt x="939734" y="50910"/>
                    <a:pt x="925220" y="47465"/>
                    <a:pt x="931627" y="45679"/>
                  </a:cubicBezTo>
                  <a:lnTo>
                    <a:pt x="926528" y="46062"/>
                  </a:lnTo>
                  <a:cubicBezTo>
                    <a:pt x="934896" y="42362"/>
                    <a:pt x="932543" y="50017"/>
                    <a:pt x="938427" y="48996"/>
                  </a:cubicBezTo>
                  <a:lnTo>
                    <a:pt x="934504" y="49634"/>
                  </a:lnTo>
                  <a:cubicBezTo>
                    <a:pt x="931366" y="52952"/>
                    <a:pt x="940519" y="51931"/>
                    <a:pt x="941303" y="54611"/>
                  </a:cubicBezTo>
                  <a:cubicBezTo>
                    <a:pt x="936727" y="56014"/>
                    <a:pt x="926136" y="53462"/>
                    <a:pt x="930058" y="52697"/>
                  </a:cubicBezTo>
                  <a:close/>
                  <a:moveTo>
                    <a:pt x="1149072" y="55631"/>
                  </a:moveTo>
                  <a:cubicBezTo>
                    <a:pt x="1158879" y="52186"/>
                    <a:pt x="1157179" y="59204"/>
                    <a:pt x="1163063" y="59842"/>
                  </a:cubicBezTo>
                  <a:cubicBezTo>
                    <a:pt x="1155349" y="62904"/>
                    <a:pt x="1156395" y="56525"/>
                    <a:pt x="1149072" y="55631"/>
                  </a:cubicBezTo>
                  <a:close/>
                  <a:moveTo>
                    <a:pt x="992036" y="62777"/>
                  </a:moveTo>
                  <a:lnTo>
                    <a:pt x="991382" y="63415"/>
                  </a:lnTo>
                  <a:lnTo>
                    <a:pt x="999358" y="65329"/>
                  </a:lnTo>
                  <a:lnTo>
                    <a:pt x="1000012" y="64691"/>
                  </a:lnTo>
                  <a:lnTo>
                    <a:pt x="992036" y="62777"/>
                  </a:ln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" name="Google Shape;640;g2b8c484956b_2_565"/>
            <p:cNvSpPr/>
            <p:nvPr/>
          </p:nvSpPr>
          <p:spPr>
            <a:xfrm>
              <a:off x="11726057" y="6570870"/>
              <a:ext cx="5360" cy="434"/>
            </a:xfrm>
            <a:custGeom>
              <a:avLst/>
              <a:gdLst/>
              <a:ahLst/>
              <a:cxnLst/>
              <a:rect l="l" t="t" r="r" b="b"/>
              <a:pathLst>
                <a:path w="5360" h="434" extrusionOk="0">
                  <a:moveTo>
                    <a:pt x="0" y="287"/>
                  </a:moveTo>
                  <a:cubicBezTo>
                    <a:pt x="2354" y="-96"/>
                    <a:pt x="4053" y="-96"/>
                    <a:pt x="5361" y="287"/>
                  </a:cubicBezTo>
                  <a:cubicBezTo>
                    <a:pt x="3661" y="415"/>
                    <a:pt x="1961" y="542"/>
                    <a:pt x="0" y="287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641;g2b8c484956b_2_565"/>
            <p:cNvSpPr/>
            <p:nvPr/>
          </p:nvSpPr>
          <p:spPr>
            <a:xfrm>
              <a:off x="11265147" y="6567840"/>
              <a:ext cx="2222" cy="1658"/>
            </a:xfrm>
            <a:custGeom>
              <a:avLst/>
              <a:gdLst/>
              <a:ahLst/>
              <a:cxnLst/>
              <a:rect l="l" t="t" r="r" b="b"/>
              <a:pathLst>
                <a:path w="2222" h="1658" extrusionOk="0">
                  <a:moveTo>
                    <a:pt x="2223" y="0"/>
                  </a:moveTo>
                  <a:cubicBezTo>
                    <a:pt x="1961" y="893"/>
                    <a:pt x="1177" y="1404"/>
                    <a:pt x="0" y="1659"/>
                  </a:cubicBezTo>
                  <a:cubicBezTo>
                    <a:pt x="131" y="1148"/>
                    <a:pt x="654" y="638"/>
                    <a:pt x="2223" y="0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642;g2b8c484956b_2_565"/>
            <p:cNvSpPr/>
            <p:nvPr/>
          </p:nvSpPr>
          <p:spPr>
            <a:xfrm>
              <a:off x="11246972" y="6565288"/>
              <a:ext cx="1307" cy="382"/>
            </a:xfrm>
            <a:custGeom>
              <a:avLst/>
              <a:gdLst/>
              <a:ahLst/>
              <a:cxnLst/>
              <a:rect l="l" t="t" r="r" b="b"/>
              <a:pathLst>
                <a:path w="1307" h="382" extrusionOk="0">
                  <a:moveTo>
                    <a:pt x="1308" y="383"/>
                  </a:moveTo>
                  <a:lnTo>
                    <a:pt x="523" y="255"/>
                  </a:lnTo>
                  <a:lnTo>
                    <a:pt x="0" y="0"/>
                  </a:lnTo>
                  <a:lnTo>
                    <a:pt x="1308" y="383"/>
                  </a:ln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643;g2b8c484956b_2_565"/>
            <p:cNvSpPr/>
            <p:nvPr/>
          </p:nvSpPr>
          <p:spPr>
            <a:xfrm>
              <a:off x="10581745" y="6574967"/>
              <a:ext cx="8314" cy="2913"/>
            </a:xfrm>
            <a:custGeom>
              <a:avLst/>
              <a:gdLst/>
              <a:ahLst/>
              <a:cxnLst/>
              <a:rect l="l" t="t" r="r" b="b"/>
              <a:pathLst>
                <a:path w="8314" h="2913" extrusionOk="0">
                  <a:moveTo>
                    <a:pt x="1123" y="2059"/>
                  </a:moveTo>
                  <a:cubicBezTo>
                    <a:pt x="-2930" y="-2152"/>
                    <a:pt x="5046" y="1421"/>
                    <a:pt x="8315" y="1293"/>
                  </a:cubicBezTo>
                  <a:cubicBezTo>
                    <a:pt x="5046" y="1293"/>
                    <a:pt x="3738" y="4356"/>
                    <a:pt x="1123" y="2059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644;g2b8c484956b_2_565"/>
            <p:cNvSpPr/>
            <p:nvPr/>
          </p:nvSpPr>
          <p:spPr>
            <a:xfrm>
              <a:off x="10600651" y="6581598"/>
              <a:ext cx="8106" cy="2446"/>
            </a:xfrm>
            <a:custGeom>
              <a:avLst/>
              <a:gdLst/>
              <a:ahLst/>
              <a:cxnLst/>
              <a:rect l="l" t="t" r="r" b="b"/>
              <a:pathLst>
                <a:path w="8106" h="2446" extrusionOk="0">
                  <a:moveTo>
                    <a:pt x="8107" y="2446"/>
                  </a:moveTo>
                  <a:cubicBezTo>
                    <a:pt x="6145" y="1170"/>
                    <a:pt x="3400" y="277"/>
                    <a:pt x="0" y="22"/>
                  </a:cubicBezTo>
                  <a:cubicBezTo>
                    <a:pt x="2092" y="-106"/>
                    <a:pt x="4446" y="277"/>
                    <a:pt x="8107" y="2446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645;g2b8c484956b_2_565"/>
            <p:cNvSpPr/>
            <p:nvPr/>
          </p:nvSpPr>
          <p:spPr>
            <a:xfrm>
              <a:off x="10587576" y="6581416"/>
              <a:ext cx="12944" cy="1244"/>
            </a:xfrm>
            <a:custGeom>
              <a:avLst/>
              <a:gdLst/>
              <a:ahLst/>
              <a:cxnLst/>
              <a:rect l="l" t="t" r="r" b="b"/>
              <a:pathLst>
                <a:path w="12944" h="1244" extrusionOk="0">
                  <a:moveTo>
                    <a:pt x="0" y="841"/>
                  </a:moveTo>
                  <a:cubicBezTo>
                    <a:pt x="5099" y="-52"/>
                    <a:pt x="9414" y="-179"/>
                    <a:pt x="12945" y="203"/>
                  </a:cubicBezTo>
                  <a:cubicBezTo>
                    <a:pt x="9676" y="331"/>
                    <a:pt x="6799" y="1990"/>
                    <a:pt x="0" y="841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646;g2b8c484956b_2_565"/>
            <p:cNvSpPr/>
            <p:nvPr/>
          </p:nvSpPr>
          <p:spPr>
            <a:xfrm>
              <a:off x="10661714" y="6574730"/>
              <a:ext cx="16736" cy="8166"/>
            </a:xfrm>
            <a:custGeom>
              <a:avLst/>
              <a:gdLst/>
              <a:ahLst/>
              <a:cxnLst/>
              <a:rect l="l" t="t" r="r" b="b"/>
              <a:pathLst>
                <a:path w="16736" h="8166" extrusionOk="0">
                  <a:moveTo>
                    <a:pt x="16737" y="8166"/>
                  </a:moveTo>
                  <a:cubicBezTo>
                    <a:pt x="12683" y="5614"/>
                    <a:pt x="4838" y="6890"/>
                    <a:pt x="4838" y="6890"/>
                  </a:cubicBezTo>
                  <a:cubicBezTo>
                    <a:pt x="21836" y="4466"/>
                    <a:pt x="1438" y="1914"/>
                    <a:pt x="0" y="0"/>
                  </a:cubicBezTo>
                  <a:cubicBezTo>
                    <a:pt x="10591" y="893"/>
                    <a:pt x="10722" y="4211"/>
                    <a:pt x="16737" y="8166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647;g2b8c484956b_2_565"/>
            <p:cNvSpPr/>
            <p:nvPr/>
          </p:nvSpPr>
          <p:spPr>
            <a:xfrm>
              <a:off x="10696233" y="6584049"/>
              <a:ext cx="4707" cy="633"/>
            </a:xfrm>
            <a:custGeom>
              <a:avLst/>
              <a:gdLst/>
              <a:ahLst/>
              <a:cxnLst/>
              <a:rect l="l" t="t" r="r" b="b"/>
              <a:pathLst>
                <a:path w="4707" h="633" extrusionOk="0">
                  <a:moveTo>
                    <a:pt x="4707" y="123"/>
                  </a:moveTo>
                  <a:cubicBezTo>
                    <a:pt x="3007" y="123"/>
                    <a:pt x="1308" y="123"/>
                    <a:pt x="0" y="634"/>
                  </a:cubicBezTo>
                  <a:cubicBezTo>
                    <a:pt x="1700" y="-4"/>
                    <a:pt x="3138" y="-132"/>
                    <a:pt x="4707" y="123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8" name="Google Shape;648;g2b8c484956b_2_565"/>
            <p:cNvSpPr/>
            <p:nvPr/>
          </p:nvSpPr>
          <p:spPr>
            <a:xfrm>
              <a:off x="10701071" y="6581620"/>
              <a:ext cx="16998" cy="6434"/>
            </a:xfrm>
            <a:custGeom>
              <a:avLst/>
              <a:gdLst/>
              <a:ahLst/>
              <a:cxnLst/>
              <a:rect l="l" t="t" r="r" b="b"/>
              <a:pathLst>
                <a:path w="16998" h="6434" extrusionOk="0">
                  <a:moveTo>
                    <a:pt x="6276" y="0"/>
                  </a:moveTo>
                  <a:cubicBezTo>
                    <a:pt x="12160" y="638"/>
                    <a:pt x="14252" y="3573"/>
                    <a:pt x="16998" y="5869"/>
                  </a:cubicBezTo>
                  <a:cubicBezTo>
                    <a:pt x="9807" y="8038"/>
                    <a:pt x="5230" y="3317"/>
                    <a:pt x="0" y="2552"/>
                  </a:cubicBezTo>
                  <a:cubicBezTo>
                    <a:pt x="4184" y="2552"/>
                    <a:pt x="8238" y="2807"/>
                    <a:pt x="6276" y="0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" name="Google Shape;649;g2b8c484956b_2_565"/>
            <p:cNvSpPr/>
            <p:nvPr/>
          </p:nvSpPr>
          <p:spPr>
            <a:xfrm>
              <a:off x="10884389" y="6565415"/>
              <a:ext cx="11104" cy="1913"/>
            </a:xfrm>
            <a:custGeom>
              <a:avLst/>
              <a:gdLst/>
              <a:ahLst/>
              <a:cxnLst/>
              <a:rect l="l" t="t" r="r" b="b"/>
              <a:pathLst>
                <a:path w="11104" h="1913" extrusionOk="0">
                  <a:moveTo>
                    <a:pt x="4707" y="1914"/>
                  </a:moveTo>
                  <a:cubicBezTo>
                    <a:pt x="3400" y="1659"/>
                    <a:pt x="131" y="1659"/>
                    <a:pt x="0" y="0"/>
                  </a:cubicBezTo>
                  <a:lnTo>
                    <a:pt x="9937" y="0"/>
                  </a:lnTo>
                  <a:cubicBezTo>
                    <a:pt x="13860" y="893"/>
                    <a:pt x="6799" y="1659"/>
                    <a:pt x="4838" y="1914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" name="Google Shape;650;g2b8c484956b_2_565"/>
            <p:cNvSpPr/>
            <p:nvPr/>
          </p:nvSpPr>
          <p:spPr>
            <a:xfrm>
              <a:off x="10925446" y="6572181"/>
              <a:ext cx="7845" cy="5738"/>
            </a:xfrm>
            <a:custGeom>
              <a:avLst/>
              <a:gdLst/>
              <a:ahLst/>
              <a:cxnLst/>
              <a:rect l="l" t="t" r="r" b="b"/>
              <a:pathLst>
                <a:path w="7845" h="5738" extrusionOk="0">
                  <a:moveTo>
                    <a:pt x="131" y="3187"/>
                  </a:moveTo>
                  <a:cubicBezTo>
                    <a:pt x="7976" y="3442"/>
                    <a:pt x="3923" y="-769"/>
                    <a:pt x="7845" y="125"/>
                  </a:cubicBezTo>
                  <a:lnTo>
                    <a:pt x="7322" y="5739"/>
                  </a:lnTo>
                  <a:lnTo>
                    <a:pt x="0" y="3187"/>
                  </a:ln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" name="Google Shape;651;g2b8c484956b_2_565"/>
            <p:cNvSpPr/>
            <p:nvPr/>
          </p:nvSpPr>
          <p:spPr>
            <a:xfrm>
              <a:off x="10918908" y="6603311"/>
              <a:ext cx="2615" cy="510"/>
            </a:xfrm>
            <a:custGeom>
              <a:avLst/>
              <a:gdLst/>
              <a:ahLst/>
              <a:cxnLst/>
              <a:rect l="l" t="t" r="r" b="b"/>
              <a:pathLst>
                <a:path w="2615" h="510" extrusionOk="0">
                  <a:moveTo>
                    <a:pt x="2223" y="510"/>
                  </a:moveTo>
                  <a:lnTo>
                    <a:pt x="0" y="0"/>
                  </a:lnTo>
                  <a:lnTo>
                    <a:pt x="2615" y="128"/>
                  </a:lnTo>
                  <a:lnTo>
                    <a:pt x="2223" y="510"/>
                  </a:ln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2" name="Google Shape;652;g2b8c484956b_2_565"/>
            <p:cNvSpPr/>
            <p:nvPr/>
          </p:nvSpPr>
          <p:spPr>
            <a:xfrm>
              <a:off x="10958004" y="6563501"/>
              <a:ext cx="6084" cy="6261"/>
            </a:xfrm>
            <a:custGeom>
              <a:avLst/>
              <a:gdLst/>
              <a:ahLst/>
              <a:cxnLst/>
              <a:rect l="l" t="t" r="r" b="b"/>
              <a:pathLst>
                <a:path w="6084" h="6261" extrusionOk="0">
                  <a:moveTo>
                    <a:pt x="5492" y="6252"/>
                  </a:moveTo>
                  <a:lnTo>
                    <a:pt x="0" y="0"/>
                  </a:lnTo>
                  <a:cubicBezTo>
                    <a:pt x="6668" y="1659"/>
                    <a:pt x="6668" y="6507"/>
                    <a:pt x="5492" y="6252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3" name="Google Shape;653;g2b8c484956b_2_565"/>
            <p:cNvSpPr/>
            <p:nvPr/>
          </p:nvSpPr>
          <p:spPr>
            <a:xfrm>
              <a:off x="10988993" y="6563629"/>
              <a:ext cx="14513" cy="1913"/>
            </a:xfrm>
            <a:custGeom>
              <a:avLst/>
              <a:gdLst/>
              <a:ahLst/>
              <a:cxnLst/>
              <a:rect l="l" t="t" r="r" b="b"/>
              <a:pathLst>
                <a:path w="14513" h="1913" extrusionOk="0">
                  <a:moveTo>
                    <a:pt x="4707" y="1914"/>
                  </a:moveTo>
                  <a:lnTo>
                    <a:pt x="0" y="0"/>
                  </a:lnTo>
                  <a:lnTo>
                    <a:pt x="14514" y="1914"/>
                  </a:lnTo>
                  <a:lnTo>
                    <a:pt x="4707" y="1914"/>
                  </a:ln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Google Shape;654;g2b8c484956b_2_565"/>
            <p:cNvSpPr/>
            <p:nvPr/>
          </p:nvSpPr>
          <p:spPr>
            <a:xfrm>
              <a:off x="11029919" y="6567329"/>
              <a:ext cx="11244" cy="1531"/>
            </a:xfrm>
            <a:custGeom>
              <a:avLst/>
              <a:gdLst/>
              <a:ahLst/>
              <a:cxnLst/>
              <a:rect l="l" t="t" r="r" b="b"/>
              <a:pathLst>
                <a:path w="11244" h="1531" extrusionOk="0">
                  <a:moveTo>
                    <a:pt x="0" y="1276"/>
                  </a:moveTo>
                  <a:lnTo>
                    <a:pt x="1308" y="0"/>
                  </a:lnTo>
                  <a:lnTo>
                    <a:pt x="11245" y="1531"/>
                  </a:lnTo>
                  <a:lnTo>
                    <a:pt x="0" y="1276"/>
                  </a:ln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5" name="Google Shape;655;g2b8c484956b_2_565"/>
            <p:cNvSpPr/>
            <p:nvPr/>
          </p:nvSpPr>
          <p:spPr>
            <a:xfrm>
              <a:off x="11405839" y="6573837"/>
              <a:ext cx="19067" cy="4465"/>
            </a:xfrm>
            <a:custGeom>
              <a:avLst/>
              <a:gdLst/>
              <a:ahLst/>
              <a:cxnLst/>
              <a:rect l="l" t="t" r="r" b="b"/>
              <a:pathLst>
                <a:path w="19067" h="4465" extrusionOk="0">
                  <a:moveTo>
                    <a:pt x="18959" y="0"/>
                  </a:moveTo>
                  <a:cubicBezTo>
                    <a:pt x="20528" y="5231"/>
                    <a:pt x="4576" y="3062"/>
                    <a:pt x="0" y="4466"/>
                  </a:cubicBezTo>
                  <a:cubicBezTo>
                    <a:pt x="3138" y="-2169"/>
                    <a:pt x="12683" y="6635"/>
                    <a:pt x="18959" y="0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6" name="Google Shape;656;g2b8c484956b_2_565"/>
            <p:cNvSpPr/>
            <p:nvPr/>
          </p:nvSpPr>
          <p:spPr>
            <a:xfrm>
              <a:off x="11697029" y="6571563"/>
              <a:ext cx="15167" cy="2018"/>
            </a:xfrm>
            <a:custGeom>
              <a:avLst/>
              <a:gdLst/>
              <a:ahLst/>
              <a:cxnLst/>
              <a:rect l="l" t="t" r="r" b="b"/>
              <a:pathLst>
                <a:path w="15167" h="2018" extrusionOk="0">
                  <a:moveTo>
                    <a:pt x="15168" y="2018"/>
                  </a:moveTo>
                  <a:lnTo>
                    <a:pt x="0" y="870"/>
                  </a:lnTo>
                  <a:cubicBezTo>
                    <a:pt x="11768" y="-1172"/>
                    <a:pt x="3269" y="870"/>
                    <a:pt x="15168" y="2018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7" name="Google Shape;657;g2b8c484956b_2_565"/>
          <p:cNvGrpSpPr/>
          <p:nvPr/>
        </p:nvGrpSpPr>
        <p:grpSpPr>
          <a:xfrm>
            <a:off x="405000" y="4800600"/>
            <a:ext cx="755999" cy="171092"/>
            <a:chOff x="360000" y="6400800"/>
            <a:chExt cx="1007999" cy="228123"/>
          </a:xfrm>
        </p:grpSpPr>
        <p:sp>
          <p:nvSpPr>
            <p:cNvPr id="658" name="Google Shape;658;g2b8c484956b_2_565"/>
            <p:cNvSpPr/>
            <p:nvPr/>
          </p:nvSpPr>
          <p:spPr>
            <a:xfrm>
              <a:off x="459239" y="6548136"/>
              <a:ext cx="31373" cy="30874"/>
            </a:xfrm>
            <a:custGeom>
              <a:avLst/>
              <a:gdLst/>
              <a:ahLst/>
              <a:cxnLst/>
              <a:rect l="l" t="t" r="r" b="b"/>
              <a:pathLst>
                <a:path w="36766" h="36182" extrusionOk="0">
                  <a:moveTo>
                    <a:pt x="18383" y="0"/>
                  </a:moveTo>
                  <a:cubicBezTo>
                    <a:pt x="28575" y="0"/>
                    <a:pt x="36767" y="8061"/>
                    <a:pt x="36767" y="18091"/>
                  </a:cubicBezTo>
                  <a:cubicBezTo>
                    <a:pt x="36767" y="28121"/>
                    <a:pt x="28575" y="36183"/>
                    <a:pt x="18383" y="36183"/>
                  </a:cubicBezTo>
                  <a:cubicBezTo>
                    <a:pt x="8192" y="36183"/>
                    <a:pt x="0" y="28121"/>
                    <a:pt x="0" y="18091"/>
                  </a:cubicBezTo>
                  <a:cubicBezTo>
                    <a:pt x="0" y="8061"/>
                    <a:pt x="8192" y="0"/>
                    <a:pt x="18383" y="0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0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9" name="Google Shape;659;g2b8c484956b_2_565"/>
            <p:cNvSpPr/>
            <p:nvPr/>
          </p:nvSpPr>
          <p:spPr>
            <a:xfrm>
              <a:off x="360000" y="6464789"/>
              <a:ext cx="83796" cy="112781"/>
            </a:xfrm>
            <a:custGeom>
              <a:avLst/>
              <a:gdLst/>
              <a:ahLst/>
              <a:cxnLst/>
              <a:rect l="l" t="t" r="r" b="b"/>
              <a:pathLst>
                <a:path w="98202" h="132170" extrusionOk="0">
                  <a:moveTo>
                    <a:pt x="34004" y="27559"/>
                  </a:moveTo>
                  <a:lnTo>
                    <a:pt x="34004" y="52400"/>
                  </a:lnTo>
                  <a:lnTo>
                    <a:pt x="89630" y="52400"/>
                  </a:lnTo>
                  <a:lnTo>
                    <a:pt x="89630" y="77146"/>
                  </a:lnTo>
                  <a:lnTo>
                    <a:pt x="34004" y="77146"/>
                  </a:lnTo>
                  <a:lnTo>
                    <a:pt x="34004" y="104705"/>
                  </a:lnTo>
                  <a:lnTo>
                    <a:pt x="98203" y="104705"/>
                  </a:lnTo>
                  <a:lnTo>
                    <a:pt x="98203" y="132171"/>
                  </a:lnTo>
                  <a:lnTo>
                    <a:pt x="0" y="132171"/>
                  </a:lnTo>
                  <a:lnTo>
                    <a:pt x="0" y="0"/>
                  </a:lnTo>
                  <a:lnTo>
                    <a:pt x="97250" y="0"/>
                  </a:lnTo>
                  <a:lnTo>
                    <a:pt x="97250" y="27559"/>
                  </a:lnTo>
                  <a:lnTo>
                    <a:pt x="34004" y="27559"/>
                  </a:lnTo>
                  <a:close/>
                </a:path>
              </a:pathLst>
            </a:custGeom>
            <a:solidFill>
              <a:srgbClr val="006EB7"/>
            </a:solidFill>
            <a:ln>
              <a:noFill/>
            </a:ln>
          </p:spPr>
          <p:txBody>
            <a:bodyPr spcFirstLastPara="1" wrap="square" lIns="0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0" name="Google Shape;660;g2b8c484956b_2_565"/>
            <p:cNvSpPr/>
            <p:nvPr/>
          </p:nvSpPr>
          <p:spPr>
            <a:xfrm>
              <a:off x="507030" y="6464789"/>
              <a:ext cx="73800" cy="112781"/>
            </a:xfrm>
            <a:custGeom>
              <a:avLst/>
              <a:gdLst/>
              <a:ahLst/>
              <a:cxnLst/>
              <a:rect l="l" t="t" r="r" b="b"/>
              <a:pathLst>
                <a:path w="86487" h="132170" extrusionOk="0">
                  <a:moveTo>
                    <a:pt x="34004" y="0"/>
                  </a:moveTo>
                  <a:lnTo>
                    <a:pt x="34004" y="104705"/>
                  </a:lnTo>
                  <a:lnTo>
                    <a:pt x="86487" y="104705"/>
                  </a:lnTo>
                  <a:lnTo>
                    <a:pt x="86487" y="132171"/>
                  </a:lnTo>
                  <a:lnTo>
                    <a:pt x="0" y="132171"/>
                  </a:lnTo>
                  <a:lnTo>
                    <a:pt x="0" y="0"/>
                  </a:lnTo>
                  <a:lnTo>
                    <a:pt x="34004" y="0"/>
                  </a:lnTo>
                  <a:close/>
                </a:path>
              </a:pathLst>
            </a:custGeom>
            <a:solidFill>
              <a:srgbClr val="006EB7"/>
            </a:solidFill>
            <a:ln>
              <a:noFill/>
            </a:ln>
          </p:spPr>
          <p:txBody>
            <a:bodyPr spcFirstLastPara="1" wrap="square" lIns="0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1" name="Google Shape;661;g2b8c484956b_2_565"/>
            <p:cNvSpPr/>
            <p:nvPr/>
          </p:nvSpPr>
          <p:spPr>
            <a:xfrm>
              <a:off x="588958" y="6487106"/>
              <a:ext cx="91355" cy="91505"/>
            </a:xfrm>
            <a:custGeom>
              <a:avLst/>
              <a:gdLst/>
              <a:ahLst/>
              <a:cxnLst/>
              <a:rect l="l" t="t" r="r" b="b"/>
              <a:pathLst>
                <a:path w="107060" h="107236" extrusionOk="0">
                  <a:moveTo>
                    <a:pt x="30194" y="41526"/>
                  </a:moveTo>
                  <a:lnTo>
                    <a:pt x="77343" y="41526"/>
                  </a:lnTo>
                  <a:lnTo>
                    <a:pt x="77343" y="37964"/>
                  </a:lnTo>
                  <a:cubicBezTo>
                    <a:pt x="77152" y="24278"/>
                    <a:pt x="71152" y="21747"/>
                    <a:pt x="53721" y="21747"/>
                  </a:cubicBezTo>
                  <a:cubicBezTo>
                    <a:pt x="36290" y="21747"/>
                    <a:pt x="30099" y="24372"/>
                    <a:pt x="30099" y="41526"/>
                  </a:cubicBezTo>
                  <a:close/>
                  <a:moveTo>
                    <a:pt x="107061" y="73022"/>
                  </a:moveTo>
                  <a:lnTo>
                    <a:pt x="107061" y="74616"/>
                  </a:lnTo>
                  <a:cubicBezTo>
                    <a:pt x="107061" y="98706"/>
                    <a:pt x="91249" y="107236"/>
                    <a:pt x="56293" y="107236"/>
                  </a:cubicBezTo>
                  <a:cubicBezTo>
                    <a:pt x="13145" y="107236"/>
                    <a:pt x="0" y="97113"/>
                    <a:pt x="0" y="53056"/>
                  </a:cubicBezTo>
                  <a:cubicBezTo>
                    <a:pt x="0" y="8999"/>
                    <a:pt x="14859" y="0"/>
                    <a:pt x="53721" y="0"/>
                  </a:cubicBezTo>
                  <a:cubicBezTo>
                    <a:pt x="92583" y="0"/>
                    <a:pt x="106966" y="10311"/>
                    <a:pt x="106966" y="49681"/>
                  </a:cubicBezTo>
                  <a:lnTo>
                    <a:pt x="106966" y="58868"/>
                  </a:lnTo>
                  <a:lnTo>
                    <a:pt x="30099" y="58868"/>
                  </a:lnTo>
                  <a:lnTo>
                    <a:pt x="30099" y="63179"/>
                  </a:lnTo>
                  <a:cubicBezTo>
                    <a:pt x="30099" y="81177"/>
                    <a:pt x="37528" y="85864"/>
                    <a:pt x="54578" y="85864"/>
                  </a:cubicBezTo>
                  <a:cubicBezTo>
                    <a:pt x="69437" y="85864"/>
                    <a:pt x="76676" y="83427"/>
                    <a:pt x="77248" y="73022"/>
                  </a:cubicBezTo>
                  <a:lnTo>
                    <a:pt x="106966" y="73022"/>
                  </a:lnTo>
                  <a:close/>
                </a:path>
              </a:pathLst>
            </a:custGeom>
            <a:solidFill>
              <a:srgbClr val="006EB7"/>
            </a:solidFill>
            <a:ln>
              <a:noFill/>
            </a:ln>
          </p:spPr>
          <p:txBody>
            <a:bodyPr spcFirstLastPara="1" wrap="square" lIns="0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2" name="Google Shape;662;g2b8c484956b_2_565"/>
            <p:cNvSpPr/>
            <p:nvPr/>
          </p:nvSpPr>
          <p:spPr>
            <a:xfrm>
              <a:off x="805155" y="6464789"/>
              <a:ext cx="25927" cy="112781"/>
            </a:xfrm>
            <a:custGeom>
              <a:avLst/>
              <a:gdLst/>
              <a:ahLst/>
              <a:cxnLst/>
              <a:rect l="l" t="t" r="r" b="b"/>
              <a:pathLst>
                <a:path w="30384" h="132170" extrusionOk="0">
                  <a:moveTo>
                    <a:pt x="0" y="0"/>
                  </a:moveTo>
                  <a:lnTo>
                    <a:pt x="30385" y="0"/>
                  </a:lnTo>
                  <a:lnTo>
                    <a:pt x="30385" y="132171"/>
                  </a:lnTo>
                  <a:lnTo>
                    <a:pt x="0" y="132171"/>
                  </a:lnTo>
                  <a:close/>
                </a:path>
              </a:pathLst>
            </a:custGeom>
            <a:solidFill>
              <a:srgbClr val="006EB7"/>
            </a:solidFill>
            <a:ln>
              <a:noFill/>
            </a:ln>
          </p:spPr>
          <p:txBody>
            <a:bodyPr spcFirstLastPara="1" wrap="square" lIns="0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3" name="Google Shape;663;g2b8c484956b_2_565"/>
            <p:cNvSpPr/>
            <p:nvPr/>
          </p:nvSpPr>
          <p:spPr>
            <a:xfrm>
              <a:off x="697463" y="6487025"/>
              <a:ext cx="89892" cy="91505"/>
            </a:xfrm>
            <a:custGeom>
              <a:avLst/>
              <a:gdLst/>
              <a:ahLst/>
              <a:cxnLst/>
              <a:rect l="l" t="t" r="r" b="b"/>
              <a:pathLst>
                <a:path w="105346" h="107236" extrusionOk="0">
                  <a:moveTo>
                    <a:pt x="54197" y="84271"/>
                  </a:moveTo>
                  <a:cubicBezTo>
                    <a:pt x="69247" y="84271"/>
                    <a:pt x="75533" y="81083"/>
                    <a:pt x="75819" y="67866"/>
                  </a:cubicBezTo>
                  <a:lnTo>
                    <a:pt x="105347" y="67866"/>
                  </a:lnTo>
                  <a:cubicBezTo>
                    <a:pt x="105251" y="98612"/>
                    <a:pt x="91059" y="107236"/>
                    <a:pt x="52388" y="107236"/>
                  </a:cubicBezTo>
                  <a:cubicBezTo>
                    <a:pt x="13716" y="107236"/>
                    <a:pt x="0" y="95707"/>
                    <a:pt x="0" y="53618"/>
                  </a:cubicBezTo>
                  <a:cubicBezTo>
                    <a:pt x="0" y="11530"/>
                    <a:pt x="13716" y="0"/>
                    <a:pt x="52388" y="0"/>
                  </a:cubicBezTo>
                  <a:cubicBezTo>
                    <a:pt x="91059" y="0"/>
                    <a:pt x="105156" y="8530"/>
                    <a:pt x="105347" y="38995"/>
                  </a:cubicBezTo>
                  <a:lnTo>
                    <a:pt x="75819" y="38995"/>
                  </a:lnTo>
                  <a:cubicBezTo>
                    <a:pt x="75438" y="26153"/>
                    <a:pt x="69152" y="22966"/>
                    <a:pt x="54197" y="22966"/>
                  </a:cubicBezTo>
                  <a:cubicBezTo>
                    <a:pt x="36100" y="22966"/>
                    <a:pt x="30766" y="26247"/>
                    <a:pt x="30766" y="53618"/>
                  </a:cubicBezTo>
                  <a:cubicBezTo>
                    <a:pt x="30766" y="80990"/>
                    <a:pt x="36100" y="84271"/>
                    <a:pt x="54197" y="84271"/>
                  </a:cubicBezTo>
                  <a:close/>
                </a:path>
              </a:pathLst>
            </a:custGeom>
            <a:solidFill>
              <a:srgbClr val="006EB7"/>
            </a:solidFill>
            <a:ln>
              <a:noFill/>
            </a:ln>
          </p:spPr>
          <p:txBody>
            <a:bodyPr spcFirstLastPara="1" wrap="square" lIns="0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" name="Google Shape;664;g2b8c484956b_2_565"/>
            <p:cNvSpPr/>
            <p:nvPr/>
          </p:nvSpPr>
          <p:spPr>
            <a:xfrm>
              <a:off x="850345" y="6487106"/>
              <a:ext cx="91355" cy="91505"/>
            </a:xfrm>
            <a:custGeom>
              <a:avLst/>
              <a:gdLst/>
              <a:ahLst/>
              <a:cxnLst/>
              <a:rect l="l" t="t" r="r" b="b"/>
              <a:pathLst>
                <a:path w="107060" h="107236" extrusionOk="0">
                  <a:moveTo>
                    <a:pt x="30194" y="41526"/>
                  </a:moveTo>
                  <a:lnTo>
                    <a:pt x="77343" y="41526"/>
                  </a:lnTo>
                  <a:lnTo>
                    <a:pt x="77343" y="37964"/>
                  </a:lnTo>
                  <a:cubicBezTo>
                    <a:pt x="77152" y="24278"/>
                    <a:pt x="71152" y="21747"/>
                    <a:pt x="53721" y="21747"/>
                  </a:cubicBezTo>
                  <a:cubicBezTo>
                    <a:pt x="36290" y="21747"/>
                    <a:pt x="30099" y="24372"/>
                    <a:pt x="30099" y="41526"/>
                  </a:cubicBezTo>
                  <a:close/>
                  <a:moveTo>
                    <a:pt x="107061" y="73022"/>
                  </a:moveTo>
                  <a:lnTo>
                    <a:pt x="107061" y="74616"/>
                  </a:lnTo>
                  <a:cubicBezTo>
                    <a:pt x="107061" y="98706"/>
                    <a:pt x="91250" y="107236"/>
                    <a:pt x="56293" y="107236"/>
                  </a:cubicBezTo>
                  <a:cubicBezTo>
                    <a:pt x="13144" y="107236"/>
                    <a:pt x="0" y="97113"/>
                    <a:pt x="0" y="53056"/>
                  </a:cubicBezTo>
                  <a:cubicBezTo>
                    <a:pt x="0" y="8999"/>
                    <a:pt x="14859" y="0"/>
                    <a:pt x="53721" y="0"/>
                  </a:cubicBezTo>
                  <a:cubicBezTo>
                    <a:pt x="92583" y="0"/>
                    <a:pt x="106966" y="10311"/>
                    <a:pt x="106966" y="49681"/>
                  </a:cubicBezTo>
                  <a:lnTo>
                    <a:pt x="106966" y="58868"/>
                  </a:lnTo>
                  <a:lnTo>
                    <a:pt x="30099" y="58868"/>
                  </a:lnTo>
                  <a:lnTo>
                    <a:pt x="30099" y="63179"/>
                  </a:lnTo>
                  <a:cubicBezTo>
                    <a:pt x="30099" y="81177"/>
                    <a:pt x="37529" y="85864"/>
                    <a:pt x="54578" y="85864"/>
                  </a:cubicBezTo>
                  <a:cubicBezTo>
                    <a:pt x="69437" y="85864"/>
                    <a:pt x="76676" y="83427"/>
                    <a:pt x="77248" y="73022"/>
                  </a:cubicBezTo>
                  <a:lnTo>
                    <a:pt x="106966" y="73022"/>
                  </a:lnTo>
                  <a:close/>
                </a:path>
              </a:pathLst>
            </a:custGeom>
            <a:solidFill>
              <a:srgbClr val="006EB7"/>
            </a:solidFill>
            <a:ln>
              <a:noFill/>
            </a:ln>
          </p:spPr>
          <p:txBody>
            <a:bodyPr spcFirstLastPara="1" wrap="square" lIns="0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5" name="Google Shape;665;g2b8c484956b_2_565"/>
            <p:cNvSpPr/>
            <p:nvPr/>
          </p:nvSpPr>
          <p:spPr>
            <a:xfrm>
              <a:off x="1021597" y="6487025"/>
              <a:ext cx="89892" cy="91505"/>
            </a:xfrm>
            <a:custGeom>
              <a:avLst/>
              <a:gdLst/>
              <a:ahLst/>
              <a:cxnLst/>
              <a:rect l="l" t="t" r="r" b="b"/>
              <a:pathLst>
                <a:path w="105346" h="107236" extrusionOk="0">
                  <a:moveTo>
                    <a:pt x="54197" y="84271"/>
                  </a:moveTo>
                  <a:cubicBezTo>
                    <a:pt x="69247" y="84271"/>
                    <a:pt x="75533" y="81083"/>
                    <a:pt x="75819" y="67866"/>
                  </a:cubicBezTo>
                  <a:lnTo>
                    <a:pt x="105346" y="67866"/>
                  </a:lnTo>
                  <a:cubicBezTo>
                    <a:pt x="105251" y="98612"/>
                    <a:pt x="91059" y="107236"/>
                    <a:pt x="52388" y="107236"/>
                  </a:cubicBezTo>
                  <a:cubicBezTo>
                    <a:pt x="13716" y="107236"/>
                    <a:pt x="0" y="95707"/>
                    <a:pt x="0" y="53618"/>
                  </a:cubicBezTo>
                  <a:cubicBezTo>
                    <a:pt x="0" y="11530"/>
                    <a:pt x="13716" y="0"/>
                    <a:pt x="52388" y="0"/>
                  </a:cubicBezTo>
                  <a:cubicBezTo>
                    <a:pt x="91059" y="0"/>
                    <a:pt x="105156" y="8530"/>
                    <a:pt x="105346" y="38995"/>
                  </a:cubicBezTo>
                  <a:lnTo>
                    <a:pt x="75819" y="38995"/>
                  </a:lnTo>
                  <a:cubicBezTo>
                    <a:pt x="75438" y="26153"/>
                    <a:pt x="69152" y="22966"/>
                    <a:pt x="54197" y="22966"/>
                  </a:cubicBezTo>
                  <a:cubicBezTo>
                    <a:pt x="36100" y="22966"/>
                    <a:pt x="30766" y="26247"/>
                    <a:pt x="30766" y="53618"/>
                  </a:cubicBezTo>
                  <a:cubicBezTo>
                    <a:pt x="30766" y="80990"/>
                    <a:pt x="36100" y="84271"/>
                    <a:pt x="54197" y="84271"/>
                  </a:cubicBezTo>
                  <a:close/>
                </a:path>
              </a:pathLst>
            </a:custGeom>
            <a:solidFill>
              <a:srgbClr val="006EB7"/>
            </a:solidFill>
            <a:ln>
              <a:noFill/>
            </a:ln>
          </p:spPr>
          <p:txBody>
            <a:bodyPr spcFirstLastPara="1" wrap="square" lIns="0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6" name="Google Shape;666;g2b8c484956b_2_565"/>
            <p:cNvSpPr/>
            <p:nvPr/>
          </p:nvSpPr>
          <p:spPr>
            <a:xfrm>
              <a:off x="960964" y="6487106"/>
              <a:ext cx="54130" cy="90545"/>
            </a:xfrm>
            <a:custGeom>
              <a:avLst/>
              <a:gdLst/>
              <a:ahLst/>
              <a:cxnLst/>
              <a:rect l="l" t="t" r="r" b="b"/>
              <a:pathLst>
                <a:path w="63436" h="106111" extrusionOk="0">
                  <a:moveTo>
                    <a:pt x="63436" y="27090"/>
                  </a:moveTo>
                  <a:cubicBezTo>
                    <a:pt x="63436" y="27090"/>
                    <a:pt x="56007" y="27090"/>
                    <a:pt x="55054" y="27090"/>
                  </a:cubicBezTo>
                  <a:cubicBezTo>
                    <a:pt x="38386" y="27090"/>
                    <a:pt x="30385" y="36652"/>
                    <a:pt x="30385" y="57368"/>
                  </a:cubicBezTo>
                  <a:lnTo>
                    <a:pt x="30385" y="106112"/>
                  </a:lnTo>
                  <a:lnTo>
                    <a:pt x="0" y="106112"/>
                  </a:lnTo>
                  <a:lnTo>
                    <a:pt x="0" y="1875"/>
                  </a:lnTo>
                  <a:lnTo>
                    <a:pt x="30385" y="1875"/>
                  </a:lnTo>
                  <a:lnTo>
                    <a:pt x="30385" y="17435"/>
                  </a:lnTo>
                  <a:cubicBezTo>
                    <a:pt x="37719" y="5624"/>
                    <a:pt x="47149" y="187"/>
                    <a:pt x="59817" y="0"/>
                  </a:cubicBezTo>
                  <a:lnTo>
                    <a:pt x="63436" y="0"/>
                  </a:lnTo>
                  <a:lnTo>
                    <a:pt x="63436" y="27090"/>
                  </a:lnTo>
                  <a:close/>
                </a:path>
              </a:pathLst>
            </a:custGeom>
            <a:solidFill>
              <a:srgbClr val="006EB7"/>
            </a:solidFill>
            <a:ln>
              <a:noFill/>
            </a:ln>
          </p:spPr>
          <p:txBody>
            <a:bodyPr spcFirstLastPara="1" wrap="square" lIns="0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7" name="Google Shape;667;g2b8c484956b_2_565"/>
            <p:cNvSpPr/>
            <p:nvPr/>
          </p:nvSpPr>
          <p:spPr>
            <a:xfrm>
              <a:off x="1198293" y="6464789"/>
              <a:ext cx="90623" cy="112861"/>
            </a:xfrm>
            <a:custGeom>
              <a:avLst/>
              <a:gdLst/>
              <a:ahLst/>
              <a:cxnLst/>
              <a:rect l="l" t="t" r="r" b="b"/>
              <a:pathLst>
                <a:path w="106203" h="132264" extrusionOk="0">
                  <a:moveTo>
                    <a:pt x="95" y="18091"/>
                  </a:moveTo>
                  <a:lnTo>
                    <a:pt x="95" y="0"/>
                  </a:lnTo>
                  <a:lnTo>
                    <a:pt x="57436" y="0"/>
                  </a:lnTo>
                  <a:lnTo>
                    <a:pt x="57436" y="18091"/>
                  </a:lnTo>
                  <a:cubicBezTo>
                    <a:pt x="51054" y="19779"/>
                    <a:pt x="45815" y="25216"/>
                    <a:pt x="45815" y="32996"/>
                  </a:cubicBezTo>
                  <a:lnTo>
                    <a:pt x="45815" y="108267"/>
                  </a:lnTo>
                  <a:lnTo>
                    <a:pt x="67627" y="108267"/>
                  </a:lnTo>
                  <a:cubicBezTo>
                    <a:pt x="78677" y="108267"/>
                    <a:pt x="88106" y="101612"/>
                    <a:pt x="92107" y="92238"/>
                  </a:cubicBezTo>
                  <a:lnTo>
                    <a:pt x="106204" y="92238"/>
                  </a:lnTo>
                  <a:cubicBezTo>
                    <a:pt x="106204" y="92238"/>
                    <a:pt x="106204" y="132264"/>
                    <a:pt x="106204" y="132264"/>
                  </a:cubicBezTo>
                  <a:lnTo>
                    <a:pt x="0" y="132264"/>
                  </a:lnTo>
                  <a:lnTo>
                    <a:pt x="0" y="108924"/>
                  </a:lnTo>
                  <a:cubicBezTo>
                    <a:pt x="6668" y="107330"/>
                    <a:pt x="11621" y="101143"/>
                    <a:pt x="11621" y="94301"/>
                  </a:cubicBezTo>
                  <a:lnTo>
                    <a:pt x="11621" y="33558"/>
                  </a:lnTo>
                  <a:cubicBezTo>
                    <a:pt x="11621" y="24934"/>
                    <a:pt x="6191" y="19779"/>
                    <a:pt x="0" y="18185"/>
                  </a:cubicBezTo>
                  <a:close/>
                </a:path>
              </a:pathLst>
            </a:custGeom>
            <a:solidFill>
              <a:srgbClr val="006EB7"/>
            </a:solidFill>
            <a:ln>
              <a:noFill/>
            </a:ln>
          </p:spPr>
          <p:txBody>
            <a:bodyPr spcFirstLastPara="1" wrap="square" lIns="0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" name="Google Shape;668;g2b8c484956b_2_565"/>
            <p:cNvSpPr/>
            <p:nvPr/>
          </p:nvSpPr>
          <p:spPr>
            <a:xfrm>
              <a:off x="1136197" y="6400800"/>
              <a:ext cx="231802" cy="228123"/>
            </a:xfrm>
            <a:custGeom>
              <a:avLst/>
              <a:gdLst/>
              <a:ahLst/>
              <a:cxnLst/>
              <a:rect l="l" t="t" r="r" b="b"/>
              <a:pathLst>
                <a:path w="271652" h="267341" extrusionOk="0">
                  <a:moveTo>
                    <a:pt x="28194" y="133671"/>
                  </a:moveTo>
                  <a:cubicBezTo>
                    <a:pt x="28194" y="192163"/>
                    <a:pt x="76391" y="239595"/>
                    <a:pt x="135827" y="239595"/>
                  </a:cubicBezTo>
                  <a:cubicBezTo>
                    <a:pt x="195263" y="239595"/>
                    <a:pt x="243459" y="192163"/>
                    <a:pt x="243459" y="133671"/>
                  </a:cubicBezTo>
                  <a:cubicBezTo>
                    <a:pt x="243459" y="75178"/>
                    <a:pt x="195263" y="27746"/>
                    <a:pt x="135827" y="27746"/>
                  </a:cubicBezTo>
                  <a:cubicBezTo>
                    <a:pt x="76391" y="27746"/>
                    <a:pt x="28194" y="75178"/>
                    <a:pt x="28194" y="133671"/>
                  </a:cubicBezTo>
                  <a:close/>
                  <a:moveTo>
                    <a:pt x="0" y="133671"/>
                  </a:moveTo>
                  <a:cubicBezTo>
                    <a:pt x="0" y="59899"/>
                    <a:pt x="60770" y="0"/>
                    <a:pt x="135827" y="0"/>
                  </a:cubicBezTo>
                  <a:cubicBezTo>
                    <a:pt x="210884" y="0"/>
                    <a:pt x="271653" y="59805"/>
                    <a:pt x="271653" y="133671"/>
                  </a:cubicBezTo>
                  <a:cubicBezTo>
                    <a:pt x="271653" y="207536"/>
                    <a:pt x="210884" y="267341"/>
                    <a:pt x="135827" y="267341"/>
                  </a:cubicBezTo>
                  <a:cubicBezTo>
                    <a:pt x="60770" y="267341"/>
                    <a:pt x="0" y="207536"/>
                    <a:pt x="0" y="133671"/>
                  </a:cubicBezTo>
                  <a:close/>
                </a:path>
              </a:pathLst>
            </a:custGeom>
            <a:solidFill>
              <a:srgbClr val="006EB7"/>
            </a:solidFill>
            <a:ln>
              <a:noFill/>
            </a:ln>
          </p:spPr>
          <p:txBody>
            <a:bodyPr spcFirstLastPara="1" wrap="square" lIns="0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9" name="Google Shape;669;g2b8c484956b_2_565"/>
            <p:cNvSpPr/>
            <p:nvPr/>
          </p:nvSpPr>
          <p:spPr>
            <a:xfrm>
              <a:off x="1225684" y="6443433"/>
              <a:ext cx="101433" cy="115341"/>
            </a:xfrm>
            <a:custGeom>
              <a:avLst/>
              <a:gdLst/>
              <a:ahLst/>
              <a:cxnLst/>
              <a:rect l="l" t="t" r="r" b="b"/>
              <a:pathLst>
                <a:path w="118871" h="135170" extrusionOk="0">
                  <a:moveTo>
                    <a:pt x="0" y="14061"/>
                  </a:moveTo>
                  <a:cubicBezTo>
                    <a:pt x="12383" y="5156"/>
                    <a:pt x="27527" y="0"/>
                    <a:pt x="44006" y="0"/>
                  </a:cubicBezTo>
                  <a:cubicBezTo>
                    <a:pt x="85344" y="0"/>
                    <a:pt x="118872" y="32996"/>
                    <a:pt x="118872" y="73678"/>
                  </a:cubicBezTo>
                  <a:cubicBezTo>
                    <a:pt x="118872" y="99362"/>
                    <a:pt x="105537" y="121953"/>
                    <a:pt x="85249" y="135170"/>
                  </a:cubicBezTo>
                  <a:lnTo>
                    <a:pt x="85249" y="106299"/>
                  </a:lnTo>
                  <a:lnTo>
                    <a:pt x="52864" y="106299"/>
                  </a:lnTo>
                  <a:cubicBezTo>
                    <a:pt x="52864" y="106299"/>
                    <a:pt x="49435" y="122516"/>
                    <a:pt x="35623" y="122516"/>
                  </a:cubicBezTo>
                  <a:lnTo>
                    <a:pt x="24860" y="122516"/>
                  </a:lnTo>
                  <a:lnTo>
                    <a:pt x="24860" y="61867"/>
                  </a:lnTo>
                  <a:cubicBezTo>
                    <a:pt x="24860" y="55587"/>
                    <a:pt x="30099" y="50525"/>
                    <a:pt x="36481" y="50244"/>
                  </a:cubicBezTo>
                  <a:lnTo>
                    <a:pt x="36481" y="14248"/>
                  </a:lnTo>
                  <a:cubicBezTo>
                    <a:pt x="36481" y="14248"/>
                    <a:pt x="0" y="14248"/>
                    <a:pt x="0" y="14248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0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70" name="Google Shape;670;g2b8c484956b_2_565"/>
          <p:cNvSpPr txBox="1">
            <a:spLocks noGrp="1"/>
          </p:cNvSpPr>
          <p:nvPr>
            <p:ph type="subTitle" idx="3"/>
          </p:nvPr>
        </p:nvSpPr>
        <p:spPr>
          <a:xfrm>
            <a:off x="316799" y="1425863"/>
            <a:ext cx="3954600" cy="361500"/>
          </a:xfrm>
          <a:prstGeom prst="rect">
            <a:avLst/>
          </a:prstGeom>
        </p:spPr>
        <p:txBody>
          <a:bodyPr spcFirstLastPara="1" wrap="square" lIns="0" tIns="67500" rIns="68575" bIns="68575" anchor="t" anchorCtr="0">
            <a:noAutofit/>
          </a:bodyPr>
          <a:lstStyle>
            <a:lvl1pPr lvl="0" rtl="0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chivo SemiBold"/>
              <a:buNone/>
              <a:defRPr sz="1700">
                <a:solidFill>
                  <a:schemeClr val="accent2"/>
                </a:solidFill>
                <a:latin typeface="Archivo SemiBold"/>
                <a:ea typeface="Archivo SemiBold"/>
                <a:cs typeface="Archivo SemiBold"/>
                <a:sym typeface="Archivo SemiBold"/>
              </a:defRPr>
            </a:lvl1pPr>
            <a:lvl2pPr lvl="1" rtl="0">
              <a:spcBef>
                <a:spcPts val="400"/>
              </a:spcBef>
              <a:spcAft>
                <a:spcPts val="0"/>
              </a:spcAft>
              <a:buSzPts val="1100"/>
              <a:buFont typeface="Archivo SemiBold"/>
              <a:buNone/>
              <a:defRPr>
                <a:latin typeface="Archivo SemiBold"/>
                <a:ea typeface="Archivo SemiBold"/>
                <a:cs typeface="Archivo SemiBold"/>
                <a:sym typeface="Archivo SemiBold"/>
              </a:defRPr>
            </a:lvl2pPr>
            <a:lvl3pPr lvl="2" rtl="0">
              <a:spcBef>
                <a:spcPts val="400"/>
              </a:spcBef>
              <a:spcAft>
                <a:spcPts val="0"/>
              </a:spcAft>
              <a:buSzPts val="1100"/>
              <a:buFont typeface="Archivo SemiBold"/>
              <a:buNone/>
              <a:defRPr>
                <a:latin typeface="Archivo SemiBold"/>
                <a:ea typeface="Archivo SemiBold"/>
                <a:cs typeface="Archivo SemiBold"/>
                <a:sym typeface="Archivo SemiBold"/>
              </a:defRPr>
            </a:lvl3pPr>
            <a:lvl4pPr lvl="3" rtl="0">
              <a:spcBef>
                <a:spcPts val="400"/>
              </a:spcBef>
              <a:spcAft>
                <a:spcPts val="0"/>
              </a:spcAft>
              <a:buSzPts val="900"/>
              <a:buFont typeface="Archivo SemiBold"/>
              <a:buNone/>
              <a:defRPr>
                <a:latin typeface="Archivo SemiBold"/>
                <a:ea typeface="Archivo SemiBold"/>
                <a:cs typeface="Archivo SemiBold"/>
                <a:sym typeface="Archivo SemiBold"/>
              </a:defRPr>
            </a:lvl4pPr>
            <a:lvl5pPr lvl="4" rtl="0">
              <a:spcBef>
                <a:spcPts val="400"/>
              </a:spcBef>
              <a:spcAft>
                <a:spcPts val="0"/>
              </a:spcAft>
              <a:buSzPts val="900"/>
              <a:buFont typeface="Archivo SemiBold"/>
              <a:buNone/>
              <a:defRPr>
                <a:latin typeface="Archivo SemiBold"/>
                <a:ea typeface="Archivo SemiBold"/>
                <a:cs typeface="Archivo SemiBold"/>
                <a:sym typeface="Archivo SemiBold"/>
              </a:defRPr>
            </a:lvl5pPr>
            <a:lvl6pPr lvl="5" rtl="0">
              <a:spcBef>
                <a:spcPts val="400"/>
              </a:spcBef>
              <a:spcAft>
                <a:spcPts val="0"/>
              </a:spcAft>
              <a:buSzPts val="1400"/>
              <a:buFont typeface="Archivo SemiBold"/>
              <a:buNone/>
              <a:defRPr>
                <a:latin typeface="Archivo SemiBold"/>
                <a:ea typeface="Archivo SemiBold"/>
                <a:cs typeface="Archivo SemiBold"/>
                <a:sym typeface="Archivo SemiBold"/>
              </a:defRPr>
            </a:lvl6pPr>
            <a:lvl7pPr lvl="6" rtl="0">
              <a:spcBef>
                <a:spcPts val="400"/>
              </a:spcBef>
              <a:spcAft>
                <a:spcPts val="0"/>
              </a:spcAft>
              <a:buSzPts val="1400"/>
              <a:buFont typeface="Archivo SemiBold"/>
              <a:buNone/>
              <a:defRPr>
                <a:latin typeface="Archivo SemiBold"/>
                <a:ea typeface="Archivo SemiBold"/>
                <a:cs typeface="Archivo SemiBold"/>
                <a:sym typeface="Archivo SemiBold"/>
              </a:defRPr>
            </a:lvl7pPr>
            <a:lvl8pPr lvl="7" rtl="0">
              <a:spcBef>
                <a:spcPts val="400"/>
              </a:spcBef>
              <a:spcAft>
                <a:spcPts val="0"/>
              </a:spcAft>
              <a:buSzPts val="1400"/>
              <a:buFont typeface="Archivo SemiBold"/>
              <a:buNone/>
              <a:defRPr>
                <a:latin typeface="Archivo SemiBold"/>
                <a:ea typeface="Archivo SemiBold"/>
                <a:cs typeface="Archivo SemiBold"/>
                <a:sym typeface="Archivo SemiBold"/>
              </a:defRPr>
            </a:lvl8pPr>
            <a:lvl9pPr lvl="8" rtl="0">
              <a:spcBef>
                <a:spcPts val="400"/>
              </a:spcBef>
              <a:spcAft>
                <a:spcPts val="0"/>
              </a:spcAft>
              <a:buSzPts val="1400"/>
              <a:buFont typeface="Archivo SemiBold"/>
              <a:buNone/>
              <a:defRPr>
                <a:latin typeface="Archivo SemiBold"/>
                <a:ea typeface="Archivo SemiBold"/>
                <a:cs typeface="Archivo SemiBold"/>
                <a:sym typeface="Archivo SemiBold"/>
              </a:defRPr>
            </a:lvl9pPr>
          </a:lstStyle>
          <a:p>
            <a:endParaRPr/>
          </a:p>
        </p:txBody>
      </p:sp>
      <p:sp>
        <p:nvSpPr>
          <p:cNvPr id="671" name="Google Shape;671;g2b8c484956b_2_565"/>
          <p:cNvSpPr txBox="1">
            <a:spLocks noGrp="1"/>
          </p:cNvSpPr>
          <p:nvPr>
            <p:ph type="subTitle" idx="4"/>
          </p:nvPr>
        </p:nvSpPr>
        <p:spPr>
          <a:xfrm>
            <a:off x="4838399" y="1425863"/>
            <a:ext cx="3954600" cy="361500"/>
          </a:xfrm>
          <a:prstGeom prst="rect">
            <a:avLst/>
          </a:prstGeom>
        </p:spPr>
        <p:txBody>
          <a:bodyPr spcFirstLastPara="1" wrap="square" lIns="0" tIns="67500" rIns="68575" bIns="68575" anchor="t" anchorCtr="0">
            <a:noAutofit/>
          </a:bodyPr>
          <a:lstStyle>
            <a:lvl1pPr lvl="0" rtl="0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chivo SemiBold"/>
              <a:buNone/>
              <a:defRPr sz="1700">
                <a:solidFill>
                  <a:schemeClr val="accent2"/>
                </a:solidFill>
                <a:latin typeface="Archivo SemiBold"/>
                <a:ea typeface="Archivo SemiBold"/>
                <a:cs typeface="Archivo SemiBold"/>
                <a:sym typeface="Archivo SemiBold"/>
              </a:defRPr>
            </a:lvl1pPr>
            <a:lvl2pPr lvl="1" rtl="0">
              <a:spcBef>
                <a:spcPts val="400"/>
              </a:spcBef>
              <a:spcAft>
                <a:spcPts val="0"/>
              </a:spcAft>
              <a:buSzPts val="1100"/>
              <a:buFont typeface="Archivo SemiBold"/>
              <a:buNone/>
              <a:defRPr>
                <a:latin typeface="Archivo SemiBold"/>
                <a:ea typeface="Archivo SemiBold"/>
                <a:cs typeface="Archivo SemiBold"/>
                <a:sym typeface="Archivo SemiBold"/>
              </a:defRPr>
            </a:lvl2pPr>
            <a:lvl3pPr lvl="2" rtl="0">
              <a:spcBef>
                <a:spcPts val="400"/>
              </a:spcBef>
              <a:spcAft>
                <a:spcPts val="0"/>
              </a:spcAft>
              <a:buSzPts val="1100"/>
              <a:buFont typeface="Archivo SemiBold"/>
              <a:buNone/>
              <a:defRPr>
                <a:latin typeface="Archivo SemiBold"/>
                <a:ea typeface="Archivo SemiBold"/>
                <a:cs typeface="Archivo SemiBold"/>
                <a:sym typeface="Archivo SemiBold"/>
              </a:defRPr>
            </a:lvl3pPr>
            <a:lvl4pPr lvl="3" rtl="0">
              <a:spcBef>
                <a:spcPts val="400"/>
              </a:spcBef>
              <a:spcAft>
                <a:spcPts val="0"/>
              </a:spcAft>
              <a:buSzPts val="900"/>
              <a:buFont typeface="Archivo SemiBold"/>
              <a:buNone/>
              <a:defRPr>
                <a:latin typeface="Archivo SemiBold"/>
                <a:ea typeface="Archivo SemiBold"/>
                <a:cs typeface="Archivo SemiBold"/>
                <a:sym typeface="Archivo SemiBold"/>
              </a:defRPr>
            </a:lvl4pPr>
            <a:lvl5pPr lvl="4" rtl="0">
              <a:spcBef>
                <a:spcPts val="400"/>
              </a:spcBef>
              <a:spcAft>
                <a:spcPts val="0"/>
              </a:spcAft>
              <a:buSzPts val="900"/>
              <a:buFont typeface="Archivo SemiBold"/>
              <a:buNone/>
              <a:defRPr>
                <a:latin typeface="Archivo SemiBold"/>
                <a:ea typeface="Archivo SemiBold"/>
                <a:cs typeface="Archivo SemiBold"/>
                <a:sym typeface="Archivo SemiBold"/>
              </a:defRPr>
            </a:lvl5pPr>
            <a:lvl6pPr lvl="5" rtl="0">
              <a:spcBef>
                <a:spcPts val="400"/>
              </a:spcBef>
              <a:spcAft>
                <a:spcPts val="0"/>
              </a:spcAft>
              <a:buSzPts val="1400"/>
              <a:buFont typeface="Archivo SemiBold"/>
              <a:buNone/>
              <a:defRPr>
                <a:latin typeface="Archivo SemiBold"/>
                <a:ea typeface="Archivo SemiBold"/>
                <a:cs typeface="Archivo SemiBold"/>
                <a:sym typeface="Archivo SemiBold"/>
              </a:defRPr>
            </a:lvl6pPr>
            <a:lvl7pPr lvl="6" rtl="0">
              <a:spcBef>
                <a:spcPts val="400"/>
              </a:spcBef>
              <a:spcAft>
                <a:spcPts val="0"/>
              </a:spcAft>
              <a:buSzPts val="1400"/>
              <a:buFont typeface="Archivo SemiBold"/>
              <a:buNone/>
              <a:defRPr>
                <a:latin typeface="Archivo SemiBold"/>
                <a:ea typeface="Archivo SemiBold"/>
                <a:cs typeface="Archivo SemiBold"/>
                <a:sym typeface="Archivo SemiBold"/>
              </a:defRPr>
            </a:lvl7pPr>
            <a:lvl8pPr lvl="7" rtl="0">
              <a:spcBef>
                <a:spcPts val="400"/>
              </a:spcBef>
              <a:spcAft>
                <a:spcPts val="0"/>
              </a:spcAft>
              <a:buSzPts val="1400"/>
              <a:buFont typeface="Archivo SemiBold"/>
              <a:buNone/>
              <a:defRPr>
                <a:latin typeface="Archivo SemiBold"/>
                <a:ea typeface="Archivo SemiBold"/>
                <a:cs typeface="Archivo SemiBold"/>
                <a:sym typeface="Archivo SemiBold"/>
              </a:defRPr>
            </a:lvl8pPr>
            <a:lvl9pPr lvl="8" rtl="0">
              <a:spcBef>
                <a:spcPts val="400"/>
              </a:spcBef>
              <a:spcAft>
                <a:spcPts val="0"/>
              </a:spcAft>
              <a:buSzPts val="1400"/>
              <a:buFont typeface="Archivo SemiBold"/>
              <a:buNone/>
              <a:defRPr>
                <a:latin typeface="Archivo SemiBold"/>
                <a:ea typeface="Archivo SemiBold"/>
                <a:cs typeface="Archivo SemiBold"/>
                <a:sym typeface="Archivo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g2b8c484956b_2_628"/>
          <p:cNvSpPr txBox="1">
            <a:spLocks noGrp="1"/>
          </p:cNvSpPr>
          <p:nvPr>
            <p:ph type="sldNum" idx="12"/>
          </p:nvPr>
        </p:nvSpPr>
        <p:spPr>
          <a:xfrm>
            <a:off x="354330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grpSp>
        <p:nvGrpSpPr>
          <p:cNvPr id="674" name="Google Shape;674;g2b8c484956b_2_628"/>
          <p:cNvGrpSpPr/>
          <p:nvPr/>
        </p:nvGrpSpPr>
        <p:grpSpPr>
          <a:xfrm>
            <a:off x="8087165" y="4818357"/>
            <a:ext cx="777591" cy="159239"/>
            <a:chOff x="10512000" y="6335872"/>
            <a:chExt cx="1386327" cy="283899"/>
          </a:xfrm>
        </p:grpSpPr>
        <p:sp>
          <p:nvSpPr>
            <p:cNvPr id="675" name="Google Shape;675;g2b8c484956b_2_628"/>
            <p:cNvSpPr/>
            <p:nvPr/>
          </p:nvSpPr>
          <p:spPr>
            <a:xfrm>
              <a:off x="10748927" y="6336000"/>
              <a:ext cx="183841" cy="179015"/>
            </a:xfrm>
            <a:custGeom>
              <a:avLst/>
              <a:gdLst/>
              <a:ahLst/>
              <a:cxnLst/>
              <a:rect l="l" t="t" r="r" b="b"/>
              <a:pathLst>
                <a:path w="183841" h="179015" extrusionOk="0">
                  <a:moveTo>
                    <a:pt x="183841" y="171105"/>
                  </a:moveTo>
                  <a:cubicBezTo>
                    <a:pt x="151545" y="178505"/>
                    <a:pt x="127486" y="179016"/>
                    <a:pt x="109834" y="179016"/>
                  </a:cubicBezTo>
                  <a:cubicBezTo>
                    <a:pt x="58840" y="179016"/>
                    <a:pt x="0" y="155666"/>
                    <a:pt x="0" y="90210"/>
                  </a:cubicBezTo>
                  <a:cubicBezTo>
                    <a:pt x="0" y="24753"/>
                    <a:pt x="50733" y="0"/>
                    <a:pt x="120817" y="0"/>
                  </a:cubicBezTo>
                  <a:cubicBezTo>
                    <a:pt x="133370" y="0"/>
                    <a:pt x="160044" y="1276"/>
                    <a:pt x="178611" y="7656"/>
                  </a:cubicBezTo>
                  <a:lnTo>
                    <a:pt x="174558" y="45296"/>
                  </a:lnTo>
                  <a:cubicBezTo>
                    <a:pt x="158736" y="36875"/>
                    <a:pt x="140038" y="34195"/>
                    <a:pt x="128009" y="34195"/>
                  </a:cubicBezTo>
                  <a:cubicBezTo>
                    <a:pt x="86690" y="34195"/>
                    <a:pt x="52694" y="49762"/>
                    <a:pt x="52694" y="90210"/>
                  </a:cubicBezTo>
                  <a:cubicBezTo>
                    <a:pt x="52694" y="124150"/>
                    <a:pt x="79237" y="144693"/>
                    <a:pt x="116502" y="144693"/>
                  </a:cubicBezTo>
                  <a:cubicBezTo>
                    <a:pt x="123302" y="144693"/>
                    <a:pt x="129970" y="143672"/>
                    <a:pt x="134547" y="141758"/>
                  </a:cubicBezTo>
                  <a:lnTo>
                    <a:pt x="134547" y="107563"/>
                  </a:lnTo>
                  <a:lnTo>
                    <a:pt x="104735" y="107563"/>
                  </a:lnTo>
                  <a:lnTo>
                    <a:pt x="104735" y="74898"/>
                  </a:lnTo>
                  <a:lnTo>
                    <a:pt x="183841" y="74898"/>
                  </a:lnTo>
                  <a:lnTo>
                    <a:pt x="183841" y="171105"/>
                  </a:lnTo>
                  <a:close/>
                </a:path>
              </a:pathLst>
            </a:custGeom>
            <a:solidFill>
              <a:srgbClr val="006EB7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6" name="Google Shape;676;g2b8c484956b_2_628"/>
            <p:cNvSpPr/>
            <p:nvPr/>
          </p:nvSpPr>
          <p:spPr>
            <a:xfrm>
              <a:off x="10952251" y="6338934"/>
              <a:ext cx="208684" cy="173018"/>
            </a:xfrm>
            <a:custGeom>
              <a:avLst/>
              <a:gdLst/>
              <a:ahLst/>
              <a:cxnLst/>
              <a:rect l="l" t="t" r="r" b="b"/>
              <a:pathLst>
                <a:path w="208684" h="173018" extrusionOk="0">
                  <a:moveTo>
                    <a:pt x="72569" y="0"/>
                  </a:moveTo>
                  <a:lnTo>
                    <a:pt x="135070" y="0"/>
                  </a:lnTo>
                  <a:lnTo>
                    <a:pt x="208685" y="173019"/>
                  </a:lnTo>
                  <a:lnTo>
                    <a:pt x="152852" y="173019"/>
                  </a:lnTo>
                  <a:lnTo>
                    <a:pt x="138600" y="136016"/>
                  </a:lnTo>
                  <a:lnTo>
                    <a:pt x="66816" y="136016"/>
                  </a:lnTo>
                  <a:lnTo>
                    <a:pt x="51779" y="173019"/>
                  </a:lnTo>
                  <a:lnTo>
                    <a:pt x="0" y="173019"/>
                  </a:lnTo>
                  <a:lnTo>
                    <a:pt x="72569" y="0"/>
                  </a:lnTo>
                  <a:close/>
                  <a:moveTo>
                    <a:pt x="103819" y="35727"/>
                  </a:moveTo>
                  <a:lnTo>
                    <a:pt x="103296" y="35727"/>
                  </a:lnTo>
                  <a:lnTo>
                    <a:pt x="78584" y="103352"/>
                  </a:lnTo>
                  <a:lnTo>
                    <a:pt x="126571" y="103352"/>
                  </a:lnTo>
                  <a:lnTo>
                    <a:pt x="103819" y="35727"/>
                  </a:lnTo>
                  <a:close/>
                </a:path>
              </a:pathLst>
            </a:custGeom>
            <a:solidFill>
              <a:srgbClr val="006EB7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7" name="Google Shape;677;g2b8c484956b_2_628"/>
            <p:cNvSpPr/>
            <p:nvPr/>
          </p:nvSpPr>
          <p:spPr>
            <a:xfrm>
              <a:off x="11179502" y="6338934"/>
              <a:ext cx="129839" cy="173018"/>
            </a:xfrm>
            <a:custGeom>
              <a:avLst/>
              <a:gdLst/>
              <a:ahLst/>
              <a:cxnLst/>
              <a:rect l="l" t="t" r="r" b="b"/>
              <a:pathLst>
                <a:path w="129839" h="173018" extrusionOk="0">
                  <a:moveTo>
                    <a:pt x="0" y="0"/>
                  </a:moveTo>
                  <a:lnTo>
                    <a:pt x="50994" y="0"/>
                  </a:lnTo>
                  <a:lnTo>
                    <a:pt x="50994" y="138823"/>
                  </a:lnTo>
                  <a:lnTo>
                    <a:pt x="129839" y="138823"/>
                  </a:lnTo>
                  <a:lnTo>
                    <a:pt x="129839" y="173019"/>
                  </a:lnTo>
                  <a:lnTo>
                    <a:pt x="0" y="1730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EB7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8" name="Google Shape;678;g2b8c484956b_2_628"/>
            <p:cNvSpPr/>
            <p:nvPr/>
          </p:nvSpPr>
          <p:spPr>
            <a:xfrm>
              <a:off x="11329086" y="6338934"/>
              <a:ext cx="137815" cy="172891"/>
            </a:xfrm>
            <a:custGeom>
              <a:avLst/>
              <a:gdLst/>
              <a:ahLst/>
              <a:cxnLst/>
              <a:rect l="l" t="t" r="r" b="b"/>
              <a:pathLst>
                <a:path w="137815" h="172891" extrusionOk="0">
                  <a:moveTo>
                    <a:pt x="0" y="0"/>
                  </a:moveTo>
                  <a:lnTo>
                    <a:pt x="134808" y="0"/>
                  </a:lnTo>
                  <a:lnTo>
                    <a:pt x="134808" y="32664"/>
                  </a:lnTo>
                  <a:lnTo>
                    <a:pt x="50994" y="32664"/>
                  </a:lnTo>
                  <a:lnTo>
                    <a:pt x="50994" y="68391"/>
                  </a:lnTo>
                  <a:lnTo>
                    <a:pt x="130101" y="68391"/>
                  </a:lnTo>
                  <a:lnTo>
                    <a:pt x="130101" y="101055"/>
                  </a:lnTo>
                  <a:lnTo>
                    <a:pt x="50994" y="101055"/>
                  </a:lnTo>
                  <a:lnTo>
                    <a:pt x="50994" y="140227"/>
                  </a:lnTo>
                  <a:lnTo>
                    <a:pt x="137815" y="140227"/>
                  </a:lnTo>
                  <a:lnTo>
                    <a:pt x="137815" y="172891"/>
                  </a:lnTo>
                  <a:lnTo>
                    <a:pt x="0" y="1728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EB7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9" name="Google Shape;679;g2b8c484956b_2_628"/>
            <p:cNvSpPr/>
            <p:nvPr/>
          </p:nvSpPr>
          <p:spPr>
            <a:xfrm>
              <a:off x="11489130" y="6335872"/>
              <a:ext cx="166581" cy="179015"/>
            </a:xfrm>
            <a:custGeom>
              <a:avLst/>
              <a:gdLst/>
              <a:ahLst/>
              <a:cxnLst/>
              <a:rect l="l" t="t" r="r" b="b"/>
              <a:pathLst>
                <a:path w="166581" h="179015" extrusionOk="0">
                  <a:moveTo>
                    <a:pt x="166581" y="172126"/>
                  </a:moveTo>
                  <a:cubicBezTo>
                    <a:pt x="152068" y="175316"/>
                    <a:pt x="135854" y="179016"/>
                    <a:pt x="109834" y="179016"/>
                  </a:cubicBezTo>
                  <a:cubicBezTo>
                    <a:pt x="58840" y="179016"/>
                    <a:pt x="0" y="155666"/>
                    <a:pt x="0" y="90210"/>
                  </a:cubicBezTo>
                  <a:cubicBezTo>
                    <a:pt x="0" y="29985"/>
                    <a:pt x="46549" y="0"/>
                    <a:pt x="109572" y="0"/>
                  </a:cubicBezTo>
                  <a:cubicBezTo>
                    <a:pt x="129055" y="0"/>
                    <a:pt x="147884" y="3955"/>
                    <a:pt x="166320" y="8932"/>
                  </a:cubicBezTo>
                  <a:lnTo>
                    <a:pt x="162267" y="46317"/>
                  </a:lnTo>
                  <a:cubicBezTo>
                    <a:pt x="145791" y="38151"/>
                    <a:pt x="129970" y="34195"/>
                    <a:pt x="112449" y="34195"/>
                  </a:cubicBezTo>
                  <a:cubicBezTo>
                    <a:pt x="76361" y="34195"/>
                    <a:pt x="52694" y="58056"/>
                    <a:pt x="52694" y="90210"/>
                  </a:cubicBezTo>
                  <a:cubicBezTo>
                    <a:pt x="52694" y="124150"/>
                    <a:pt x="79237" y="144693"/>
                    <a:pt x="116502" y="144693"/>
                  </a:cubicBezTo>
                  <a:cubicBezTo>
                    <a:pt x="133239" y="144693"/>
                    <a:pt x="150237" y="140737"/>
                    <a:pt x="164097" y="135761"/>
                  </a:cubicBezTo>
                  <a:lnTo>
                    <a:pt x="166581" y="171998"/>
                  </a:lnTo>
                  <a:close/>
                </a:path>
              </a:pathLst>
            </a:custGeom>
            <a:solidFill>
              <a:srgbClr val="006EB7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" name="Google Shape;680;g2b8c484956b_2_628"/>
            <p:cNvSpPr/>
            <p:nvPr/>
          </p:nvSpPr>
          <p:spPr>
            <a:xfrm>
              <a:off x="10544296" y="6584942"/>
              <a:ext cx="2997" cy="633"/>
            </a:xfrm>
            <a:custGeom>
              <a:avLst/>
              <a:gdLst/>
              <a:ahLst/>
              <a:cxnLst/>
              <a:rect l="l" t="t" r="r" b="b"/>
              <a:pathLst>
                <a:path w="2997" h="633" extrusionOk="0">
                  <a:moveTo>
                    <a:pt x="2615" y="634"/>
                  </a:moveTo>
                  <a:cubicBezTo>
                    <a:pt x="1961" y="378"/>
                    <a:pt x="915" y="251"/>
                    <a:pt x="0" y="123"/>
                  </a:cubicBezTo>
                  <a:cubicBezTo>
                    <a:pt x="2484" y="-132"/>
                    <a:pt x="3661" y="-4"/>
                    <a:pt x="2615" y="634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" name="Google Shape;681;g2b8c484956b_2_628"/>
            <p:cNvSpPr/>
            <p:nvPr/>
          </p:nvSpPr>
          <p:spPr>
            <a:xfrm>
              <a:off x="10512000" y="6582896"/>
              <a:ext cx="32296" cy="3741"/>
            </a:xfrm>
            <a:custGeom>
              <a:avLst/>
              <a:gdLst/>
              <a:ahLst/>
              <a:cxnLst/>
              <a:rect l="l" t="t" r="r" b="b"/>
              <a:pathLst>
                <a:path w="32296" h="3741" extrusionOk="0">
                  <a:moveTo>
                    <a:pt x="0" y="0"/>
                  </a:moveTo>
                  <a:cubicBezTo>
                    <a:pt x="9022" y="0"/>
                    <a:pt x="23274" y="0"/>
                    <a:pt x="32296" y="2169"/>
                  </a:cubicBezTo>
                  <a:cubicBezTo>
                    <a:pt x="24320" y="2807"/>
                    <a:pt x="2746" y="6380"/>
                    <a:pt x="0" y="0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" name="Google Shape;682;g2b8c484956b_2_628"/>
            <p:cNvSpPr/>
            <p:nvPr/>
          </p:nvSpPr>
          <p:spPr>
            <a:xfrm>
              <a:off x="10537235" y="6593368"/>
              <a:ext cx="11244" cy="2415"/>
            </a:xfrm>
            <a:custGeom>
              <a:avLst/>
              <a:gdLst/>
              <a:ahLst/>
              <a:cxnLst/>
              <a:rect l="l" t="t" r="r" b="b"/>
              <a:pathLst>
                <a:path w="11244" h="2415" extrusionOk="0">
                  <a:moveTo>
                    <a:pt x="11245" y="2415"/>
                  </a:moveTo>
                  <a:lnTo>
                    <a:pt x="0" y="501"/>
                  </a:lnTo>
                  <a:cubicBezTo>
                    <a:pt x="6538" y="-1157"/>
                    <a:pt x="5361" y="1777"/>
                    <a:pt x="11245" y="2415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" name="Google Shape;683;g2b8c484956b_2_628"/>
            <p:cNvSpPr/>
            <p:nvPr/>
          </p:nvSpPr>
          <p:spPr>
            <a:xfrm>
              <a:off x="10544427" y="6587489"/>
              <a:ext cx="6537" cy="2424"/>
            </a:xfrm>
            <a:custGeom>
              <a:avLst/>
              <a:gdLst/>
              <a:ahLst/>
              <a:cxnLst/>
              <a:rect l="l" t="t" r="r" b="b"/>
              <a:pathLst>
                <a:path w="6537" h="2424" extrusionOk="0">
                  <a:moveTo>
                    <a:pt x="0" y="2424"/>
                  </a:moveTo>
                  <a:lnTo>
                    <a:pt x="654" y="0"/>
                  </a:lnTo>
                  <a:lnTo>
                    <a:pt x="6538" y="2297"/>
                  </a:lnTo>
                  <a:lnTo>
                    <a:pt x="0" y="2424"/>
                  </a:ln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4" name="Google Shape;684;g2b8c484956b_2_628"/>
            <p:cNvSpPr/>
            <p:nvPr/>
          </p:nvSpPr>
          <p:spPr>
            <a:xfrm>
              <a:off x="11116427" y="6563374"/>
              <a:ext cx="1489" cy="3445"/>
            </a:xfrm>
            <a:custGeom>
              <a:avLst/>
              <a:gdLst/>
              <a:ahLst/>
              <a:cxnLst/>
              <a:rect l="l" t="t" r="r" b="b"/>
              <a:pathLst>
                <a:path w="1489" h="3445" extrusionOk="0">
                  <a:moveTo>
                    <a:pt x="1490" y="3445"/>
                  </a:moveTo>
                  <a:cubicBezTo>
                    <a:pt x="313" y="2424"/>
                    <a:pt x="-341" y="1404"/>
                    <a:pt x="182" y="0"/>
                  </a:cubicBezTo>
                  <a:lnTo>
                    <a:pt x="1490" y="3445"/>
                  </a:ln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" name="Google Shape;685;g2b8c484956b_2_628"/>
            <p:cNvSpPr/>
            <p:nvPr/>
          </p:nvSpPr>
          <p:spPr>
            <a:xfrm>
              <a:off x="11143937" y="6577282"/>
              <a:ext cx="5360" cy="682"/>
            </a:xfrm>
            <a:custGeom>
              <a:avLst/>
              <a:gdLst/>
              <a:ahLst/>
              <a:cxnLst/>
              <a:rect l="l" t="t" r="r" b="b"/>
              <a:pathLst>
                <a:path w="5360" h="682" extrusionOk="0">
                  <a:moveTo>
                    <a:pt x="0" y="0"/>
                  </a:moveTo>
                  <a:cubicBezTo>
                    <a:pt x="2354" y="383"/>
                    <a:pt x="3923" y="510"/>
                    <a:pt x="5361" y="638"/>
                  </a:cubicBezTo>
                  <a:cubicBezTo>
                    <a:pt x="3792" y="766"/>
                    <a:pt x="2354" y="638"/>
                    <a:pt x="0" y="0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686;g2b8c484956b_2_628"/>
            <p:cNvSpPr/>
            <p:nvPr/>
          </p:nvSpPr>
          <p:spPr>
            <a:xfrm>
              <a:off x="11094381" y="6567457"/>
              <a:ext cx="4576" cy="430"/>
            </a:xfrm>
            <a:custGeom>
              <a:avLst/>
              <a:gdLst/>
              <a:ahLst/>
              <a:cxnLst/>
              <a:rect l="l" t="t" r="r" b="b"/>
              <a:pathLst>
                <a:path w="4576" h="430" extrusionOk="0">
                  <a:moveTo>
                    <a:pt x="0" y="383"/>
                  </a:moveTo>
                  <a:lnTo>
                    <a:pt x="4576" y="0"/>
                  </a:lnTo>
                  <a:cubicBezTo>
                    <a:pt x="3138" y="383"/>
                    <a:pt x="1438" y="510"/>
                    <a:pt x="0" y="383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687;g2b8c484956b_2_628"/>
            <p:cNvSpPr/>
            <p:nvPr/>
          </p:nvSpPr>
          <p:spPr>
            <a:xfrm>
              <a:off x="10794430" y="6571972"/>
              <a:ext cx="11506" cy="4671"/>
            </a:xfrm>
            <a:custGeom>
              <a:avLst/>
              <a:gdLst/>
              <a:ahLst/>
              <a:cxnLst/>
              <a:rect l="l" t="t" r="r" b="b"/>
              <a:pathLst>
                <a:path w="11506" h="4671" extrusionOk="0">
                  <a:moveTo>
                    <a:pt x="11506" y="4672"/>
                  </a:moveTo>
                  <a:cubicBezTo>
                    <a:pt x="7191" y="3013"/>
                    <a:pt x="3138" y="1482"/>
                    <a:pt x="0" y="461"/>
                  </a:cubicBezTo>
                  <a:cubicBezTo>
                    <a:pt x="8368" y="-1325"/>
                    <a:pt x="9022" y="2503"/>
                    <a:pt x="11506" y="4672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688;g2b8c484956b_2_628"/>
            <p:cNvSpPr/>
            <p:nvPr/>
          </p:nvSpPr>
          <p:spPr>
            <a:xfrm>
              <a:off x="11263447" y="6609180"/>
              <a:ext cx="2046" cy="1913"/>
            </a:xfrm>
            <a:custGeom>
              <a:avLst/>
              <a:gdLst/>
              <a:ahLst/>
              <a:cxnLst/>
              <a:rect l="l" t="t" r="r" b="b"/>
              <a:pathLst>
                <a:path w="2046" h="1913" extrusionOk="0">
                  <a:moveTo>
                    <a:pt x="0" y="1914"/>
                  </a:moveTo>
                  <a:lnTo>
                    <a:pt x="1046" y="0"/>
                  </a:lnTo>
                  <a:cubicBezTo>
                    <a:pt x="2223" y="893"/>
                    <a:pt x="2877" y="1659"/>
                    <a:pt x="0" y="1914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" name="Google Shape;689;g2b8c484956b_2_628"/>
            <p:cNvSpPr/>
            <p:nvPr/>
          </p:nvSpPr>
          <p:spPr>
            <a:xfrm>
              <a:off x="11150213" y="6605991"/>
              <a:ext cx="1961" cy="2551"/>
            </a:xfrm>
            <a:custGeom>
              <a:avLst/>
              <a:gdLst/>
              <a:ahLst/>
              <a:cxnLst/>
              <a:rect l="l" t="t" r="r" b="b"/>
              <a:pathLst>
                <a:path w="1961" h="2551" extrusionOk="0">
                  <a:moveTo>
                    <a:pt x="0" y="2424"/>
                  </a:moveTo>
                  <a:cubicBezTo>
                    <a:pt x="0" y="1404"/>
                    <a:pt x="131" y="510"/>
                    <a:pt x="654" y="0"/>
                  </a:cubicBezTo>
                  <a:cubicBezTo>
                    <a:pt x="1177" y="128"/>
                    <a:pt x="1569" y="255"/>
                    <a:pt x="1961" y="510"/>
                  </a:cubicBezTo>
                  <a:lnTo>
                    <a:pt x="0" y="2552"/>
                  </a:ln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690;g2b8c484956b_2_628"/>
            <p:cNvSpPr/>
            <p:nvPr/>
          </p:nvSpPr>
          <p:spPr>
            <a:xfrm>
              <a:off x="11072022" y="6570499"/>
              <a:ext cx="4053" cy="1296"/>
            </a:xfrm>
            <a:custGeom>
              <a:avLst/>
              <a:gdLst/>
              <a:ahLst/>
              <a:cxnLst/>
              <a:rect l="l" t="t" r="r" b="b"/>
              <a:pathLst>
                <a:path w="4053" h="1296" extrusionOk="0">
                  <a:moveTo>
                    <a:pt x="4053" y="1041"/>
                  </a:moveTo>
                  <a:lnTo>
                    <a:pt x="3792" y="1296"/>
                  </a:lnTo>
                  <a:lnTo>
                    <a:pt x="0" y="148"/>
                  </a:lnTo>
                  <a:cubicBezTo>
                    <a:pt x="1961" y="-235"/>
                    <a:pt x="3269" y="148"/>
                    <a:pt x="4053" y="1041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" name="Google Shape;691;g2b8c484956b_2_628"/>
            <p:cNvSpPr/>
            <p:nvPr/>
          </p:nvSpPr>
          <p:spPr>
            <a:xfrm>
              <a:off x="11299829" y="6613646"/>
              <a:ext cx="4674" cy="4083"/>
            </a:xfrm>
            <a:custGeom>
              <a:avLst/>
              <a:gdLst/>
              <a:ahLst/>
              <a:cxnLst/>
              <a:rect l="l" t="t" r="r" b="b"/>
              <a:pathLst>
                <a:path w="4674" h="4083" extrusionOk="0">
                  <a:moveTo>
                    <a:pt x="98" y="0"/>
                  </a:moveTo>
                  <a:cubicBezTo>
                    <a:pt x="1667" y="1021"/>
                    <a:pt x="3236" y="2297"/>
                    <a:pt x="4675" y="4083"/>
                  </a:cubicBezTo>
                  <a:cubicBezTo>
                    <a:pt x="1144" y="3190"/>
                    <a:pt x="-425" y="1404"/>
                    <a:pt x="98" y="0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" name="Google Shape;692;g2b8c484956b_2_628"/>
            <p:cNvSpPr/>
            <p:nvPr/>
          </p:nvSpPr>
          <p:spPr>
            <a:xfrm>
              <a:off x="11149298" y="6577920"/>
              <a:ext cx="784" cy="127"/>
            </a:xfrm>
            <a:custGeom>
              <a:avLst/>
              <a:gdLst/>
              <a:ahLst/>
              <a:cxnLst/>
              <a:rect l="l" t="t" r="r" b="b"/>
              <a:pathLst>
                <a:path w="784" h="127" extrusionOk="0">
                  <a:moveTo>
                    <a:pt x="654" y="0"/>
                  </a:moveTo>
                  <a:lnTo>
                    <a:pt x="784" y="128"/>
                  </a:lnTo>
                  <a:lnTo>
                    <a:pt x="0" y="0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" name="Google Shape;693;g2b8c484956b_2_628"/>
            <p:cNvSpPr/>
            <p:nvPr/>
          </p:nvSpPr>
          <p:spPr>
            <a:xfrm>
              <a:off x="11112687" y="6606373"/>
              <a:ext cx="5883" cy="1040"/>
            </a:xfrm>
            <a:custGeom>
              <a:avLst/>
              <a:gdLst/>
              <a:ahLst/>
              <a:cxnLst/>
              <a:rect l="l" t="t" r="r" b="b"/>
              <a:pathLst>
                <a:path w="5883" h="1040" extrusionOk="0">
                  <a:moveTo>
                    <a:pt x="0" y="0"/>
                  </a:moveTo>
                  <a:lnTo>
                    <a:pt x="5884" y="893"/>
                  </a:lnTo>
                  <a:cubicBezTo>
                    <a:pt x="3400" y="1276"/>
                    <a:pt x="1308" y="893"/>
                    <a:pt x="0" y="0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" name="Google Shape;694;g2b8c484956b_2_628"/>
            <p:cNvSpPr/>
            <p:nvPr/>
          </p:nvSpPr>
          <p:spPr>
            <a:xfrm>
              <a:off x="10805936" y="6576644"/>
              <a:ext cx="3661" cy="1403"/>
            </a:xfrm>
            <a:custGeom>
              <a:avLst/>
              <a:gdLst/>
              <a:ahLst/>
              <a:cxnLst/>
              <a:rect l="l" t="t" r="r" b="b"/>
              <a:pathLst>
                <a:path w="3661" h="1403" extrusionOk="0">
                  <a:moveTo>
                    <a:pt x="0" y="0"/>
                  </a:moveTo>
                  <a:lnTo>
                    <a:pt x="3661" y="1404"/>
                  </a:lnTo>
                  <a:cubicBezTo>
                    <a:pt x="1961" y="1404"/>
                    <a:pt x="915" y="766"/>
                    <a:pt x="0" y="0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" name="Google Shape;695;g2b8c484956b_2_628"/>
            <p:cNvSpPr/>
            <p:nvPr/>
          </p:nvSpPr>
          <p:spPr>
            <a:xfrm>
              <a:off x="10577115" y="6581365"/>
              <a:ext cx="5230" cy="2679"/>
            </a:xfrm>
            <a:custGeom>
              <a:avLst/>
              <a:gdLst/>
              <a:ahLst/>
              <a:cxnLst/>
              <a:rect l="l" t="t" r="r" b="b"/>
              <a:pathLst>
                <a:path w="5230" h="2679" extrusionOk="0">
                  <a:moveTo>
                    <a:pt x="0" y="0"/>
                  </a:moveTo>
                  <a:cubicBezTo>
                    <a:pt x="3661" y="0"/>
                    <a:pt x="4446" y="1276"/>
                    <a:pt x="5230" y="2680"/>
                  </a:cubicBezTo>
                  <a:cubicBezTo>
                    <a:pt x="3269" y="2042"/>
                    <a:pt x="1438" y="1276"/>
                    <a:pt x="0" y="0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" name="Google Shape;696;g2b8c484956b_2_628"/>
            <p:cNvSpPr/>
            <p:nvPr/>
          </p:nvSpPr>
          <p:spPr>
            <a:xfrm>
              <a:off x="11889108" y="6573199"/>
              <a:ext cx="1438" cy="12759"/>
            </a:xfrm>
            <a:custGeom>
              <a:avLst/>
              <a:gdLst/>
              <a:ahLst/>
              <a:cxnLst/>
              <a:rect l="l" t="t" r="r" b="b"/>
              <a:pathLst>
                <a:path w="1438" h="12759" extrusionOk="0">
                  <a:moveTo>
                    <a:pt x="0" y="0"/>
                  </a:moveTo>
                  <a:lnTo>
                    <a:pt x="1438" y="0"/>
                  </a:lnTo>
                  <a:cubicBezTo>
                    <a:pt x="1438" y="0"/>
                    <a:pt x="392" y="0"/>
                    <a:pt x="0" y="0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697;g2b8c484956b_2_628"/>
            <p:cNvSpPr/>
            <p:nvPr/>
          </p:nvSpPr>
          <p:spPr>
            <a:xfrm>
              <a:off x="11748285" y="6566544"/>
              <a:ext cx="1830" cy="1678"/>
            </a:xfrm>
            <a:custGeom>
              <a:avLst/>
              <a:gdLst/>
              <a:ahLst/>
              <a:cxnLst/>
              <a:rect l="l" t="t" r="r" b="b"/>
              <a:pathLst>
                <a:path w="1830" h="1678" extrusionOk="0">
                  <a:moveTo>
                    <a:pt x="1831" y="1678"/>
                  </a:moveTo>
                  <a:cubicBezTo>
                    <a:pt x="1177" y="1295"/>
                    <a:pt x="523" y="785"/>
                    <a:pt x="0" y="147"/>
                  </a:cubicBezTo>
                  <a:cubicBezTo>
                    <a:pt x="1177" y="-363"/>
                    <a:pt x="1831" y="530"/>
                    <a:pt x="1831" y="1678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" name="Google Shape;698;g2b8c484956b_2_628"/>
            <p:cNvSpPr/>
            <p:nvPr/>
          </p:nvSpPr>
          <p:spPr>
            <a:xfrm>
              <a:off x="10564301" y="6550487"/>
              <a:ext cx="1334026" cy="69284"/>
            </a:xfrm>
            <a:custGeom>
              <a:avLst/>
              <a:gdLst/>
              <a:ahLst/>
              <a:cxnLst/>
              <a:rect l="l" t="t" r="r" b="b"/>
              <a:pathLst>
                <a:path w="1334026" h="69284" extrusionOk="0">
                  <a:moveTo>
                    <a:pt x="1057806" y="62904"/>
                  </a:moveTo>
                  <a:cubicBezTo>
                    <a:pt x="1066828" y="60225"/>
                    <a:pt x="1076242" y="65711"/>
                    <a:pt x="1084218" y="65967"/>
                  </a:cubicBezTo>
                  <a:lnTo>
                    <a:pt x="1081472" y="63670"/>
                  </a:lnTo>
                  <a:lnTo>
                    <a:pt x="1089448" y="65584"/>
                  </a:lnTo>
                  <a:lnTo>
                    <a:pt x="1089448" y="62266"/>
                  </a:lnTo>
                  <a:cubicBezTo>
                    <a:pt x="1102524" y="63798"/>
                    <a:pt x="1118868" y="60352"/>
                    <a:pt x="1123706" y="65584"/>
                  </a:cubicBezTo>
                  <a:lnTo>
                    <a:pt x="1122137" y="60352"/>
                  </a:lnTo>
                  <a:lnTo>
                    <a:pt x="1136128" y="64563"/>
                  </a:lnTo>
                  <a:lnTo>
                    <a:pt x="1128152" y="60990"/>
                  </a:lnTo>
                  <a:cubicBezTo>
                    <a:pt x="1143842" y="59842"/>
                    <a:pt x="1167640" y="64053"/>
                    <a:pt x="1171039" y="63925"/>
                  </a:cubicBezTo>
                  <a:lnTo>
                    <a:pt x="1169601" y="62011"/>
                  </a:lnTo>
                  <a:cubicBezTo>
                    <a:pt x="1172216" y="60990"/>
                    <a:pt x="1174177" y="62266"/>
                    <a:pt x="1176923" y="62904"/>
                  </a:cubicBezTo>
                  <a:lnTo>
                    <a:pt x="1174831" y="59970"/>
                  </a:lnTo>
                  <a:cubicBezTo>
                    <a:pt x="1198498" y="60735"/>
                    <a:pt x="1204905" y="54100"/>
                    <a:pt x="1231317" y="57163"/>
                  </a:cubicBezTo>
                  <a:cubicBezTo>
                    <a:pt x="1238509" y="56397"/>
                    <a:pt x="1227395" y="56269"/>
                    <a:pt x="1227264" y="54483"/>
                  </a:cubicBezTo>
                  <a:cubicBezTo>
                    <a:pt x="1231187" y="52186"/>
                    <a:pt x="1240470" y="54483"/>
                    <a:pt x="1242431" y="55631"/>
                  </a:cubicBezTo>
                  <a:cubicBezTo>
                    <a:pt x="1240339" y="51038"/>
                    <a:pt x="1229225" y="52442"/>
                    <a:pt x="1237724" y="48741"/>
                  </a:cubicBezTo>
                  <a:cubicBezTo>
                    <a:pt x="1243739" y="51038"/>
                    <a:pt x="1233671" y="44531"/>
                    <a:pt x="1244262" y="45424"/>
                  </a:cubicBezTo>
                  <a:lnTo>
                    <a:pt x="1248446" y="51293"/>
                  </a:lnTo>
                  <a:cubicBezTo>
                    <a:pt x="1254330" y="50272"/>
                    <a:pt x="1249623" y="46700"/>
                    <a:pt x="1258906" y="47210"/>
                  </a:cubicBezTo>
                  <a:cubicBezTo>
                    <a:pt x="1269498" y="49762"/>
                    <a:pt x="1245962" y="53973"/>
                    <a:pt x="1262960" y="54738"/>
                  </a:cubicBezTo>
                  <a:cubicBezTo>
                    <a:pt x="1271459" y="54355"/>
                    <a:pt x="1281004" y="41086"/>
                    <a:pt x="1297610" y="44275"/>
                  </a:cubicBezTo>
                  <a:cubicBezTo>
                    <a:pt x="1311862" y="41213"/>
                    <a:pt x="1290026" y="35089"/>
                    <a:pt x="1309901" y="36620"/>
                  </a:cubicBezTo>
                  <a:lnTo>
                    <a:pt x="1297218" y="32792"/>
                  </a:lnTo>
                  <a:cubicBezTo>
                    <a:pt x="1300486" y="31133"/>
                    <a:pt x="1298394" y="28199"/>
                    <a:pt x="1307024" y="29474"/>
                  </a:cubicBezTo>
                  <a:cubicBezTo>
                    <a:pt x="1309770" y="31771"/>
                    <a:pt x="1315000" y="34706"/>
                    <a:pt x="1319707" y="34961"/>
                  </a:cubicBezTo>
                  <a:cubicBezTo>
                    <a:pt x="1301140" y="30495"/>
                    <a:pt x="1335921" y="28199"/>
                    <a:pt x="1318661" y="22457"/>
                  </a:cubicBezTo>
                  <a:lnTo>
                    <a:pt x="1325068" y="22712"/>
                  </a:lnTo>
                  <a:cubicBezTo>
                    <a:pt x="1324284" y="22457"/>
                    <a:pt x="1324022" y="21946"/>
                    <a:pt x="1324545" y="21436"/>
                  </a:cubicBezTo>
                  <a:lnTo>
                    <a:pt x="1333044" y="21053"/>
                  </a:lnTo>
                  <a:cubicBezTo>
                    <a:pt x="1327814" y="19777"/>
                    <a:pt x="1315262" y="19267"/>
                    <a:pt x="1321015" y="14801"/>
                  </a:cubicBezTo>
                  <a:lnTo>
                    <a:pt x="1333437" y="13653"/>
                  </a:lnTo>
                  <a:cubicBezTo>
                    <a:pt x="1330168" y="10335"/>
                    <a:pt x="1334613" y="9059"/>
                    <a:pt x="1333960" y="6380"/>
                  </a:cubicBezTo>
                  <a:lnTo>
                    <a:pt x="1297479" y="0"/>
                  </a:lnTo>
                  <a:cubicBezTo>
                    <a:pt x="1298917" y="2042"/>
                    <a:pt x="1304148" y="3190"/>
                    <a:pt x="1302186" y="5231"/>
                  </a:cubicBezTo>
                  <a:cubicBezTo>
                    <a:pt x="1292510" y="7018"/>
                    <a:pt x="1294210" y="1659"/>
                    <a:pt x="1285057" y="4338"/>
                  </a:cubicBezTo>
                  <a:lnTo>
                    <a:pt x="1289111" y="6890"/>
                  </a:lnTo>
                  <a:cubicBezTo>
                    <a:pt x="1288326" y="5869"/>
                    <a:pt x="1287150" y="5614"/>
                    <a:pt x="1289111" y="5231"/>
                  </a:cubicBezTo>
                  <a:cubicBezTo>
                    <a:pt x="1292249" y="3573"/>
                    <a:pt x="1293687" y="5487"/>
                    <a:pt x="1293687" y="7145"/>
                  </a:cubicBezTo>
                  <a:cubicBezTo>
                    <a:pt x="1290549" y="10463"/>
                    <a:pt x="1281266" y="8294"/>
                    <a:pt x="1278520" y="5869"/>
                  </a:cubicBezTo>
                  <a:cubicBezTo>
                    <a:pt x="1266621" y="6252"/>
                    <a:pt x="1276035" y="11866"/>
                    <a:pt x="1273420" y="12887"/>
                  </a:cubicBezTo>
                  <a:cubicBezTo>
                    <a:pt x="1267275" y="7273"/>
                    <a:pt x="1253676" y="13015"/>
                    <a:pt x="1246354" y="10463"/>
                  </a:cubicBezTo>
                  <a:lnTo>
                    <a:pt x="1251061" y="14035"/>
                  </a:lnTo>
                  <a:cubicBezTo>
                    <a:pt x="1242039" y="18374"/>
                    <a:pt x="1233932" y="14801"/>
                    <a:pt x="1228702" y="13525"/>
                  </a:cubicBezTo>
                  <a:lnTo>
                    <a:pt x="1230794" y="16460"/>
                  </a:lnTo>
                  <a:cubicBezTo>
                    <a:pt x="1218242" y="15949"/>
                    <a:pt x="1212096" y="25902"/>
                    <a:pt x="1202551" y="15311"/>
                  </a:cubicBezTo>
                  <a:lnTo>
                    <a:pt x="1203859" y="17225"/>
                  </a:lnTo>
                  <a:cubicBezTo>
                    <a:pt x="1198759" y="18118"/>
                    <a:pt x="1190914" y="20415"/>
                    <a:pt x="1185945" y="17225"/>
                  </a:cubicBezTo>
                  <a:cubicBezTo>
                    <a:pt x="1185945" y="18501"/>
                    <a:pt x="1184899" y="20032"/>
                    <a:pt x="1182938" y="20415"/>
                  </a:cubicBezTo>
                  <a:cubicBezTo>
                    <a:pt x="1180192" y="16332"/>
                    <a:pt x="1174831" y="19394"/>
                    <a:pt x="1167247" y="20160"/>
                  </a:cubicBezTo>
                  <a:cubicBezTo>
                    <a:pt x="1172216" y="21181"/>
                    <a:pt x="1170647" y="26412"/>
                    <a:pt x="1176008" y="27688"/>
                  </a:cubicBezTo>
                  <a:cubicBezTo>
                    <a:pt x="1164371" y="33047"/>
                    <a:pt x="1165286" y="21819"/>
                    <a:pt x="1155480" y="21946"/>
                  </a:cubicBezTo>
                  <a:cubicBezTo>
                    <a:pt x="1149596" y="24626"/>
                    <a:pt x="1160710" y="24881"/>
                    <a:pt x="1162148" y="26795"/>
                  </a:cubicBezTo>
                  <a:cubicBezTo>
                    <a:pt x="1146980" y="23988"/>
                    <a:pt x="1131028" y="38916"/>
                    <a:pt x="1121353" y="28454"/>
                  </a:cubicBezTo>
                  <a:lnTo>
                    <a:pt x="1127890" y="25136"/>
                  </a:lnTo>
                  <a:cubicBezTo>
                    <a:pt x="1121876" y="22840"/>
                    <a:pt x="1118607" y="22840"/>
                    <a:pt x="1119391" y="23860"/>
                  </a:cubicBezTo>
                  <a:cubicBezTo>
                    <a:pt x="1121353" y="23477"/>
                    <a:pt x="1122006" y="24498"/>
                    <a:pt x="1122660" y="25519"/>
                  </a:cubicBezTo>
                  <a:cubicBezTo>
                    <a:pt x="1104485" y="31006"/>
                    <a:pt x="1094156" y="17863"/>
                    <a:pt x="1075850" y="19905"/>
                  </a:cubicBezTo>
                  <a:cubicBezTo>
                    <a:pt x="1077157" y="21946"/>
                    <a:pt x="1079903" y="22584"/>
                    <a:pt x="1079903" y="24115"/>
                  </a:cubicBezTo>
                  <a:cubicBezTo>
                    <a:pt x="1071404" y="26157"/>
                    <a:pt x="1071666" y="13908"/>
                    <a:pt x="1057937" y="17991"/>
                  </a:cubicBezTo>
                  <a:lnTo>
                    <a:pt x="1060682" y="20288"/>
                  </a:lnTo>
                  <a:cubicBezTo>
                    <a:pt x="1056106" y="21691"/>
                    <a:pt x="1052706" y="18374"/>
                    <a:pt x="1053360" y="17736"/>
                  </a:cubicBezTo>
                  <a:cubicBezTo>
                    <a:pt x="1052968" y="26667"/>
                    <a:pt x="1024463" y="17353"/>
                    <a:pt x="1014918" y="28964"/>
                  </a:cubicBezTo>
                  <a:cubicBezTo>
                    <a:pt x="1008250" y="24115"/>
                    <a:pt x="989029" y="20288"/>
                    <a:pt x="983145" y="22967"/>
                  </a:cubicBezTo>
                  <a:cubicBezTo>
                    <a:pt x="974776" y="28326"/>
                    <a:pt x="990598" y="28836"/>
                    <a:pt x="987460" y="33813"/>
                  </a:cubicBezTo>
                  <a:cubicBezTo>
                    <a:pt x="980922" y="33813"/>
                    <a:pt x="977392" y="28964"/>
                    <a:pt x="967585" y="30623"/>
                  </a:cubicBezTo>
                  <a:cubicBezTo>
                    <a:pt x="967454" y="25647"/>
                    <a:pt x="986937" y="20543"/>
                    <a:pt x="968500" y="17736"/>
                  </a:cubicBezTo>
                  <a:lnTo>
                    <a:pt x="965885" y="20415"/>
                  </a:lnTo>
                  <a:cubicBezTo>
                    <a:pt x="967846" y="20032"/>
                    <a:pt x="970462" y="19012"/>
                    <a:pt x="973077" y="19650"/>
                  </a:cubicBezTo>
                  <a:cubicBezTo>
                    <a:pt x="978438" y="22584"/>
                    <a:pt x="969939" y="22967"/>
                    <a:pt x="968631" y="24371"/>
                  </a:cubicBezTo>
                  <a:lnTo>
                    <a:pt x="948887" y="22840"/>
                  </a:lnTo>
                  <a:cubicBezTo>
                    <a:pt x="947449" y="17608"/>
                    <a:pt x="959347" y="18756"/>
                    <a:pt x="960524" y="17481"/>
                  </a:cubicBezTo>
                  <a:cubicBezTo>
                    <a:pt x="944834" y="18629"/>
                    <a:pt x="926005" y="26285"/>
                    <a:pt x="911360" y="22840"/>
                  </a:cubicBezTo>
                  <a:lnTo>
                    <a:pt x="912799" y="24881"/>
                  </a:lnTo>
                  <a:cubicBezTo>
                    <a:pt x="894232" y="20415"/>
                    <a:pt x="901946" y="34578"/>
                    <a:pt x="887171" y="26029"/>
                  </a:cubicBezTo>
                  <a:cubicBezTo>
                    <a:pt x="879326" y="27433"/>
                    <a:pt x="890047" y="31644"/>
                    <a:pt x="878149" y="32026"/>
                  </a:cubicBezTo>
                  <a:cubicBezTo>
                    <a:pt x="874880" y="32026"/>
                    <a:pt x="876841" y="30112"/>
                    <a:pt x="877364" y="29347"/>
                  </a:cubicBezTo>
                  <a:cubicBezTo>
                    <a:pt x="862850" y="27433"/>
                    <a:pt x="870957" y="34323"/>
                    <a:pt x="857620" y="29474"/>
                  </a:cubicBezTo>
                  <a:lnTo>
                    <a:pt x="860497" y="35089"/>
                  </a:lnTo>
                  <a:cubicBezTo>
                    <a:pt x="844545" y="31261"/>
                    <a:pt x="827808" y="21436"/>
                    <a:pt x="814079" y="23860"/>
                  </a:cubicBezTo>
                  <a:cubicBezTo>
                    <a:pt x="814863" y="28199"/>
                    <a:pt x="823363" y="27816"/>
                    <a:pt x="826762" y="31006"/>
                  </a:cubicBezTo>
                  <a:cubicBezTo>
                    <a:pt x="808064" y="23222"/>
                    <a:pt x="782044" y="29985"/>
                    <a:pt x="764784" y="25902"/>
                  </a:cubicBezTo>
                  <a:cubicBezTo>
                    <a:pt x="769884" y="22202"/>
                    <a:pt x="756678" y="17353"/>
                    <a:pt x="767661" y="14291"/>
                  </a:cubicBezTo>
                  <a:cubicBezTo>
                    <a:pt x="770538" y="19905"/>
                    <a:pt x="775637" y="16205"/>
                    <a:pt x="781652" y="16843"/>
                  </a:cubicBezTo>
                  <a:cubicBezTo>
                    <a:pt x="772107" y="4721"/>
                    <a:pt x="741641" y="22712"/>
                    <a:pt x="738764" y="12249"/>
                  </a:cubicBezTo>
                  <a:lnTo>
                    <a:pt x="736280" y="16587"/>
                  </a:lnTo>
                  <a:cubicBezTo>
                    <a:pt x="733665" y="15949"/>
                    <a:pt x="726866" y="12632"/>
                    <a:pt x="731573" y="11356"/>
                  </a:cubicBezTo>
                  <a:lnTo>
                    <a:pt x="712483" y="14163"/>
                  </a:lnTo>
                  <a:cubicBezTo>
                    <a:pt x="719151" y="17481"/>
                    <a:pt x="733273" y="24881"/>
                    <a:pt x="737718" y="20288"/>
                  </a:cubicBezTo>
                  <a:cubicBezTo>
                    <a:pt x="743079" y="24881"/>
                    <a:pt x="729873" y="23350"/>
                    <a:pt x="734711" y="28581"/>
                  </a:cubicBezTo>
                  <a:cubicBezTo>
                    <a:pt x="722028" y="21436"/>
                    <a:pt x="726866" y="31644"/>
                    <a:pt x="713659" y="30112"/>
                  </a:cubicBezTo>
                  <a:cubicBezTo>
                    <a:pt x="719674" y="23860"/>
                    <a:pt x="700584" y="21691"/>
                    <a:pt x="701107" y="18629"/>
                  </a:cubicBezTo>
                  <a:cubicBezTo>
                    <a:pt x="696792" y="19777"/>
                    <a:pt x="687247" y="16843"/>
                    <a:pt x="683455" y="14801"/>
                  </a:cubicBezTo>
                  <a:cubicBezTo>
                    <a:pt x="675871" y="14163"/>
                    <a:pt x="658350" y="19267"/>
                    <a:pt x="646059" y="17098"/>
                  </a:cubicBezTo>
                  <a:cubicBezTo>
                    <a:pt x="650635" y="19012"/>
                    <a:pt x="658089" y="21691"/>
                    <a:pt x="657435" y="25647"/>
                  </a:cubicBezTo>
                  <a:cubicBezTo>
                    <a:pt x="651420" y="23350"/>
                    <a:pt x="644882" y="23477"/>
                    <a:pt x="643705" y="28071"/>
                  </a:cubicBezTo>
                  <a:cubicBezTo>
                    <a:pt x="665019" y="36492"/>
                    <a:pt x="650505" y="17481"/>
                    <a:pt x="669856" y="22967"/>
                  </a:cubicBezTo>
                  <a:cubicBezTo>
                    <a:pt x="674564" y="28199"/>
                    <a:pt x="679925" y="29474"/>
                    <a:pt x="689862" y="31133"/>
                  </a:cubicBezTo>
                  <a:cubicBezTo>
                    <a:pt x="685286" y="34195"/>
                    <a:pt x="687378" y="35471"/>
                    <a:pt x="685416" y="39172"/>
                  </a:cubicBezTo>
                  <a:cubicBezTo>
                    <a:pt x="673256" y="28071"/>
                    <a:pt x="653774" y="38151"/>
                    <a:pt x="637822" y="32537"/>
                  </a:cubicBezTo>
                  <a:cubicBezTo>
                    <a:pt x="631153" y="29347"/>
                    <a:pt x="636122" y="22329"/>
                    <a:pt x="620954" y="21053"/>
                  </a:cubicBezTo>
                  <a:lnTo>
                    <a:pt x="634030" y="17608"/>
                  </a:lnTo>
                  <a:cubicBezTo>
                    <a:pt x="619647" y="20670"/>
                    <a:pt x="630630" y="14291"/>
                    <a:pt x="618862" y="13142"/>
                  </a:cubicBezTo>
                  <a:lnTo>
                    <a:pt x="623569" y="16715"/>
                  </a:lnTo>
                  <a:cubicBezTo>
                    <a:pt x="616378" y="17481"/>
                    <a:pt x="613632" y="16715"/>
                    <a:pt x="609709" y="14163"/>
                  </a:cubicBezTo>
                  <a:lnTo>
                    <a:pt x="615855" y="19777"/>
                  </a:lnTo>
                  <a:cubicBezTo>
                    <a:pt x="611932" y="20415"/>
                    <a:pt x="604741" y="21181"/>
                    <a:pt x="604610" y="17863"/>
                  </a:cubicBezTo>
                  <a:cubicBezTo>
                    <a:pt x="603564" y="19267"/>
                    <a:pt x="603302" y="20288"/>
                    <a:pt x="603302" y="21308"/>
                  </a:cubicBezTo>
                  <a:cubicBezTo>
                    <a:pt x="602518" y="20415"/>
                    <a:pt x="600687" y="19777"/>
                    <a:pt x="596111" y="19905"/>
                  </a:cubicBezTo>
                  <a:cubicBezTo>
                    <a:pt x="598857" y="20543"/>
                    <a:pt x="600687" y="20160"/>
                    <a:pt x="600818" y="21819"/>
                  </a:cubicBezTo>
                  <a:cubicBezTo>
                    <a:pt x="583428" y="20543"/>
                    <a:pt x="596765" y="27816"/>
                    <a:pt x="585912" y="27305"/>
                  </a:cubicBezTo>
                  <a:cubicBezTo>
                    <a:pt x="587612" y="28581"/>
                    <a:pt x="584604" y="30240"/>
                    <a:pt x="580682" y="30878"/>
                  </a:cubicBezTo>
                  <a:cubicBezTo>
                    <a:pt x="580943" y="22074"/>
                    <a:pt x="559499" y="20926"/>
                    <a:pt x="553877" y="16077"/>
                  </a:cubicBezTo>
                  <a:lnTo>
                    <a:pt x="553877" y="16077"/>
                  </a:lnTo>
                  <a:cubicBezTo>
                    <a:pt x="553877" y="16077"/>
                    <a:pt x="539363" y="12632"/>
                    <a:pt x="539363" y="12632"/>
                  </a:cubicBezTo>
                  <a:cubicBezTo>
                    <a:pt x="542371" y="13397"/>
                    <a:pt x="539102" y="15694"/>
                    <a:pt x="534918" y="16715"/>
                  </a:cubicBezTo>
                  <a:lnTo>
                    <a:pt x="535571" y="16715"/>
                  </a:lnTo>
                  <a:cubicBezTo>
                    <a:pt x="530995" y="17991"/>
                    <a:pt x="541063" y="26285"/>
                    <a:pt x="527203" y="23733"/>
                  </a:cubicBezTo>
                  <a:lnTo>
                    <a:pt x="519881" y="21181"/>
                  </a:lnTo>
                  <a:cubicBezTo>
                    <a:pt x="521188" y="21436"/>
                    <a:pt x="519881" y="22840"/>
                    <a:pt x="519227" y="23477"/>
                  </a:cubicBezTo>
                  <a:lnTo>
                    <a:pt x="511643" y="21053"/>
                  </a:lnTo>
                  <a:cubicBezTo>
                    <a:pt x="500137" y="29219"/>
                    <a:pt x="489938" y="16460"/>
                    <a:pt x="476339" y="20415"/>
                  </a:cubicBezTo>
                  <a:cubicBezTo>
                    <a:pt x="480262" y="19777"/>
                    <a:pt x="486146" y="20415"/>
                    <a:pt x="483662" y="22967"/>
                  </a:cubicBezTo>
                  <a:cubicBezTo>
                    <a:pt x="481047" y="23988"/>
                    <a:pt x="477124" y="22967"/>
                    <a:pt x="475032" y="21691"/>
                  </a:cubicBezTo>
                  <a:lnTo>
                    <a:pt x="475686" y="22712"/>
                  </a:lnTo>
                  <a:lnTo>
                    <a:pt x="449927" y="17353"/>
                  </a:lnTo>
                  <a:cubicBezTo>
                    <a:pt x="452019" y="20288"/>
                    <a:pt x="466402" y="20543"/>
                    <a:pt x="459995" y="23860"/>
                  </a:cubicBezTo>
                  <a:cubicBezTo>
                    <a:pt x="456203" y="27816"/>
                    <a:pt x="448750" y="23605"/>
                    <a:pt x="444174" y="23350"/>
                  </a:cubicBezTo>
                  <a:cubicBezTo>
                    <a:pt x="444828" y="21053"/>
                    <a:pt x="453327" y="19012"/>
                    <a:pt x="444697" y="17736"/>
                  </a:cubicBezTo>
                  <a:cubicBezTo>
                    <a:pt x="443651" y="18884"/>
                    <a:pt x="435413" y="21308"/>
                    <a:pt x="439336" y="22967"/>
                  </a:cubicBezTo>
                  <a:cubicBezTo>
                    <a:pt x="430445" y="20543"/>
                    <a:pt x="417631" y="19139"/>
                    <a:pt x="409785" y="15056"/>
                  </a:cubicBezTo>
                  <a:cubicBezTo>
                    <a:pt x="407301" y="16077"/>
                    <a:pt x="411224" y="17098"/>
                    <a:pt x="412531" y="17353"/>
                  </a:cubicBezTo>
                  <a:lnTo>
                    <a:pt x="413185" y="16715"/>
                  </a:lnTo>
                  <a:cubicBezTo>
                    <a:pt x="418546" y="17991"/>
                    <a:pt x="413969" y="22712"/>
                    <a:pt x="424430" y="20288"/>
                  </a:cubicBezTo>
                  <a:cubicBezTo>
                    <a:pt x="425345" y="27943"/>
                    <a:pt x="409393" y="22329"/>
                    <a:pt x="400240" y="23477"/>
                  </a:cubicBezTo>
                  <a:lnTo>
                    <a:pt x="414885" y="28709"/>
                  </a:lnTo>
                  <a:cubicBezTo>
                    <a:pt x="390303" y="39172"/>
                    <a:pt x="356960" y="27816"/>
                    <a:pt x="332640" y="27688"/>
                  </a:cubicBezTo>
                  <a:cubicBezTo>
                    <a:pt x="339832" y="25264"/>
                    <a:pt x="345846" y="27688"/>
                    <a:pt x="344931" y="21691"/>
                  </a:cubicBezTo>
                  <a:cubicBezTo>
                    <a:pt x="329763" y="18884"/>
                    <a:pt x="331725" y="20160"/>
                    <a:pt x="316688" y="18884"/>
                  </a:cubicBezTo>
                  <a:lnTo>
                    <a:pt x="317995" y="19139"/>
                  </a:lnTo>
                  <a:cubicBezTo>
                    <a:pt x="310150" y="22202"/>
                    <a:pt x="299559" y="16332"/>
                    <a:pt x="294329" y="21691"/>
                  </a:cubicBezTo>
                  <a:cubicBezTo>
                    <a:pt x="297729" y="25009"/>
                    <a:pt x="305443" y="18629"/>
                    <a:pt x="305574" y="25264"/>
                  </a:cubicBezTo>
                  <a:lnTo>
                    <a:pt x="286484" y="24753"/>
                  </a:lnTo>
                  <a:cubicBezTo>
                    <a:pt x="292498" y="28709"/>
                    <a:pt x="305574" y="25264"/>
                    <a:pt x="312896" y="26157"/>
                  </a:cubicBezTo>
                  <a:cubicBezTo>
                    <a:pt x="318126" y="25774"/>
                    <a:pt x="302305" y="25264"/>
                    <a:pt x="304789" y="20926"/>
                  </a:cubicBezTo>
                  <a:cubicBezTo>
                    <a:pt x="322572" y="21181"/>
                    <a:pt x="326625" y="25391"/>
                    <a:pt x="335386" y="31644"/>
                  </a:cubicBezTo>
                  <a:cubicBezTo>
                    <a:pt x="340747" y="36237"/>
                    <a:pt x="327671" y="36365"/>
                    <a:pt x="324272" y="36365"/>
                  </a:cubicBezTo>
                  <a:cubicBezTo>
                    <a:pt x="312896" y="29474"/>
                    <a:pt x="296421" y="26285"/>
                    <a:pt x="278769" y="29474"/>
                  </a:cubicBezTo>
                  <a:lnTo>
                    <a:pt x="269093" y="34451"/>
                  </a:lnTo>
                  <a:cubicBezTo>
                    <a:pt x="260333" y="29857"/>
                    <a:pt x="264125" y="20926"/>
                    <a:pt x="248303" y="22074"/>
                  </a:cubicBezTo>
                  <a:lnTo>
                    <a:pt x="253010" y="25647"/>
                  </a:lnTo>
                  <a:cubicBezTo>
                    <a:pt x="249611" y="27050"/>
                    <a:pt x="247257" y="27561"/>
                    <a:pt x="245557" y="27561"/>
                  </a:cubicBezTo>
                  <a:cubicBezTo>
                    <a:pt x="252357" y="30240"/>
                    <a:pt x="259679" y="33302"/>
                    <a:pt x="265824" y="36237"/>
                  </a:cubicBezTo>
                  <a:cubicBezTo>
                    <a:pt x="256802" y="43893"/>
                    <a:pt x="240066" y="32409"/>
                    <a:pt x="226859" y="30878"/>
                  </a:cubicBezTo>
                  <a:cubicBezTo>
                    <a:pt x="227513" y="31899"/>
                    <a:pt x="232090" y="32154"/>
                    <a:pt x="233528" y="34068"/>
                  </a:cubicBezTo>
                  <a:cubicBezTo>
                    <a:pt x="213784" y="35854"/>
                    <a:pt x="193255" y="26795"/>
                    <a:pt x="177957" y="25519"/>
                  </a:cubicBezTo>
                  <a:cubicBezTo>
                    <a:pt x="171550" y="28836"/>
                    <a:pt x="190640" y="27688"/>
                    <a:pt x="187502" y="32664"/>
                  </a:cubicBezTo>
                  <a:cubicBezTo>
                    <a:pt x="179526" y="30750"/>
                    <a:pt x="170504" y="35089"/>
                    <a:pt x="168281" y="30495"/>
                  </a:cubicBezTo>
                  <a:cubicBezTo>
                    <a:pt x="171812" y="37130"/>
                    <a:pt x="149845" y="31006"/>
                    <a:pt x="165143" y="37130"/>
                  </a:cubicBezTo>
                  <a:cubicBezTo>
                    <a:pt x="136246" y="39937"/>
                    <a:pt x="104604" y="33940"/>
                    <a:pt x="75445" y="30240"/>
                  </a:cubicBezTo>
                  <a:cubicBezTo>
                    <a:pt x="76884" y="32282"/>
                    <a:pt x="76884" y="33813"/>
                    <a:pt x="75576" y="35216"/>
                  </a:cubicBezTo>
                  <a:cubicBezTo>
                    <a:pt x="85383" y="35216"/>
                    <a:pt x="99897" y="37003"/>
                    <a:pt x="105388" y="41596"/>
                  </a:cubicBezTo>
                  <a:cubicBezTo>
                    <a:pt x="98851" y="44913"/>
                    <a:pt x="90090" y="37130"/>
                    <a:pt x="88259" y="39044"/>
                  </a:cubicBezTo>
                  <a:cubicBezTo>
                    <a:pt x="91528" y="40703"/>
                    <a:pt x="98197" y="40575"/>
                    <a:pt x="98197" y="43893"/>
                  </a:cubicBezTo>
                  <a:cubicBezTo>
                    <a:pt x="89698" y="47593"/>
                    <a:pt x="84991" y="42362"/>
                    <a:pt x="79107" y="41724"/>
                  </a:cubicBezTo>
                  <a:lnTo>
                    <a:pt x="82375" y="40065"/>
                  </a:lnTo>
                  <a:cubicBezTo>
                    <a:pt x="63808" y="35599"/>
                    <a:pt x="72177" y="28581"/>
                    <a:pt x="52433" y="30368"/>
                  </a:cubicBezTo>
                  <a:cubicBezTo>
                    <a:pt x="45241" y="34323"/>
                    <a:pt x="52433" y="33685"/>
                    <a:pt x="52563" y="38661"/>
                  </a:cubicBezTo>
                  <a:cubicBezTo>
                    <a:pt x="47987" y="36747"/>
                    <a:pt x="32950" y="42106"/>
                    <a:pt x="28112" y="36875"/>
                  </a:cubicBezTo>
                  <a:lnTo>
                    <a:pt x="40011" y="36492"/>
                  </a:lnTo>
                  <a:cubicBezTo>
                    <a:pt x="31643" y="35089"/>
                    <a:pt x="23797" y="35089"/>
                    <a:pt x="18044" y="33430"/>
                  </a:cubicBezTo>
                  <a:cubicBezTo>
                    <a:pt x="18567" y="34451"/>
                    <a:pt x="19090" y="35599"/>
                    <a:pt x="20921" y="35982"/>
                  </a:cubicBezTo>
                  <a:cubicBezTo>
                    <a:pt x="14252" y="34323"/>
                    <a:pt x="5753" y="34833"/>
                    <a:pt x="2354" y="31516"/>
                  </a:cubicBezTo>
                  <a:lnTo>
                    <a:pt x="523" y="36875"/>
                  </a:lnTo>
                  <a:cubicBezTo>
                    <a:pt x="4446" y="34578"/>
                    <a:pt x="16344" y="34068"/>
                    <a:pt x="18306" y="37003"/>
                  </a:cubicBezTo>
                  <a:cubicBezTo>
                    <a:pt x="17129" y="41596"/>
                    <a:pt x="5230" y="38789"/>
                    <a:pt x="0" y="39172"/>
                  </a:cubicBezTo>
                  <a:cubicBezTo>
                    <a:pt x="23013" y="40703"/>
                    <a:pt x="23405" y="48869"/>
                    <a:pt x="42888" y="45424"/>
                  </a:cubicBezTo>
                  <a:lnTo>
                    <a:pt x="39619" y="43765"/>
                  </a:lnTo>
                  <a:cubicBezTo>
                    <a:pt x="51779" y="39810"/>
                    <a:pt x="64331" y="46317"/>
                    <a:pt x="74922" y="46189"/>
                  </a:cubicBezTo>
                  <a:cubicBezTo>
                    <a:pt x="71915" y="47210"/>
                    <a:pt x="71261" y="49252"/>
                    <a:pt x="72700" y="50145"/>
                  </a:cubicBezTo>
                  <a:cubicBezTo>
                    <a:pt x="96235" y="46062"/>
                    <a:pt x="119379" y="49124"/>
                    <a:pt x="146315" y="46572"/>
                  </a:cubicBezTo>
                  <a:lnTo>
                    <a:pt x="154421" y="51804"/>
                  </a:lnTo>
                  <a:lnTo>
                    <a:pt x="154944" y="47848"/>
                  </a:lnTo>
                  <a:cubicBezTo>
                    <a:pt x="168020" y="46062"/>
                    <a:pt x="157821" y="53462"/>
                    <a:pt x="166320" y="53080"/>
                  </a:cubicBezTo>
                  <a:cubicBezTo>
                    <a:pt x="163051" y="53080"/>
                    <a:pt x="163705" y="52442"/>
                    <a:pt x="163051" y="51421"/>
                  </a:cubicBezTo>
                  <a:cubicBezTo>
                    <a:pt x="178349" y="55887"/>
                    <a:pt x="171550" y="47721"/>
                    <a:pt x="180049" y="48996"/>
                  </a:cubicBezTo>
                  <a:cubicBezTo>
                    <a:pt x="175996" y="44786"/>
                    <a:pt x="163574" y="47465"/>
                    <a:pt x="167366" y="41851"/>
                  </a:cubicBezTo>
                  <a:cubicBezTo>
                    <a:pt x="182534" y="46317"/>
                    <a:pt x="206200" y="43893"/>
                    <a:pt x="208423" y="53462"/>
                  </a:cubicBezTo>
                  <a:cubicBezTo>
                    <a:pt x="236666" y="49634"/>
                    <a:pt x="271708" y="55631"/>
                    <a:pt x="295375" y="56397"/>
                  </a:cubicBezTo>
                  <a:cubicBezTo>
                    <a:pt x="298644" y="54738"/>
                    <a:pt x="293414" y="55121"/>
                    <a:pt x="294590" y="53718"/>
                  </a:cubicBezTo>
                  <a:cubicBezTo>
                    <a:pt x="304005" y="59332"/>
                    <a:pt x="326102" y="49890"/>
                    <a:pt x="326233" y="54866"/>
                  </a:cubicBezTo>
                  <a:cubicBezTo>
                    <a:pt x="330809" y="53462"/>
                    <a:pt x="332640" y="49890"/>
                    <a:pt x="333948" y="48486"/>
                  </a:cubicBezTo>
                  <a:cubicBezTo>
                    <a:pt x="339962" y="50910"/>
                    <a:pt x="347154" y="52059"/>
                    <a:pt x="354868" y="52697"/>
                  </a:cubicBezTo>
                  <a:lnTo>
                    <a:pt x="349246" y="51293"/>
                  </a:lnTo>
                  <a:lnTo>
                    <a:pt x="349900" y="50655"/>
                  </a:lnTo>
                  <a:lnTo>
                    <a:pt x="357876" y="52569"/>
                  </a:lnTo>
                  <a:lnTo>
                    <a:pt x="357614" y="52824"/>
                  </a:lnTo>
                  <a:cubicBezTo>
                    <a:pt x="376704" y="54228"/>
                    <a:pt x="398671" y="53080"/>
                    <a:pt x="415931" y="58311"/>
                  </a:cubicBezTo>
                  <a:cubicBezTo>
                    <a:pt x="405993" y="55121"/>
                    <a:pt x="418415" y="52314"/>
                    <a:pt x="413708" y="50400"/>
                  </a:cubicBezTo>
                  <a:cubicBezTo>
                    <a:pt x="422469" y="58311"/>
                    <a:pt x="443520" y="58439"/>
                    <a:pt x="460649" y="57673"/>
                  </a:cubicBezTo>
                  <a:cubicBezTo>
                    <a:pt x="460649" y="56014"/>
                    <a:pt x="461956" y="54738"/>
                    <a:pt x="459864" y="53335"/>
                  </a:cubicBezTo>
                  <a:lnTo>
                    <a:pt x="469802" y="56525"/>
                  </a:lnTo>
                  <a:lnTo>
                    <a:pt x="468494" y="54611"/>
                  </a:lnTo>
                  <a:cubicBezTo>
                    <a:pt x="486277" y="53080"/>
                    <a:pt x="505498" y="61884"/>
                    <a:pt x="517266" y="58183"/>
                  </a:cubicBezTo>
                  <a:cubicBezTo>
                    <a:pt x="510074" y="57290"/>
                    <a:pt x="509943" y="55631"/>
                    <a:pt x="509290" y="52952"/>
                  </a:cubicBezTo>
                  <a:cubicBezTo>
                    <a:pt x="521973" y="53207"/>
                    <a:pt x="534002" y="53207"/>
                    <a:pt x="548778" y="55631"/>
                  </a:cubicBezTo>
                  <a:cubicBezTo>
                    <a:pt x="547993" y="55121"/>
                    <a:pt x="547470" y="54611"/>
                    <a:pt x="547470" y="53973"/>
                  </a:cubicBezTo>
                  <a:cubicBezTo>
                    <a:pt x="551393" y="53335"/>
                    <a:pt x="555969" y="55249"/>
                    <a:pt x="560023" y="56142"/>
                  </a:cubicBezTo>
                  <a:lnTo>
                    <a:pt x="560545" y="52186"/>
                  </a:lnTo>
                  <a:cubicBezTo>
                    <a:pt x="568129" y="53973"/>
                    <a:pt x="577936" y="51931"/>
                    <a:pt x="586958" y="55121"/>
                  </a:cubicBezTo>
                  <a:cubicBezTo>
                    <a:pt x="590488" y="50783"/>
                    <a:pt x="608794" y="59204"/>
                    <a:pt x="619254" y="57290"/>
                  </a:cubicBezTo>
                  <a:cubicBezTo>
                    <a:pt x="623177" y="58311"/>
                    <a:pt x="610625" y="52697"/>
                    <a:pt x="621739" y="52952"/>
                  </a:cubicBezTo>
                  <a:cubicBezTo>
                    <a:pt x="623308" y="61501"/>
                    <a:pt x="636252" y="53207"/>
                    <a:pt x="637168" y="62394"/>
                  </a:cubicBezTo>
                  <a:lnTo>
                    <a:pt x="646974" y="59077"/>
                  </a:lnTo>
                  <a:lnTo>
                    <a:pt x="649197" y="63670"/>
                  </a:lnTo>
                  <a:cubicBezTo>
                    <a:pt x="657566" y="54993"/>
                    <a:pt x="661880" y="67498"/>
                    <a:pt x="674171" y="64818"/>
                  </a:cubicBezTo>
                  <a:cubicBezTo>
                    <a:pt x="673518" y="63798"/>
                    <a:pt x="672210" y="63542"/>
                    <a:pt x="672864" y="62904"/>
                  </a:cubicBezTo>
                  <a:cubicBezTo>
                    <a:pt x="676917" y="63925"/>
                    <a:pt x="686070" y="64435"/>
                    <a:pt x="678878" y="66860"/>
                  </a:cubicBezTo>
                  <a:cubicBezTo>
                    <a:pt x="685416" y="66860"/>
                    <a:pt x="707906" y="68901"/>
                    <a:pt x="697838" y="64053"/>
                  </a:cubicBezTo>
                  <a:cubicBezTo>
                    <a:pt x="698622" y="66732"/>
                    <a:pt x="689339" y="64435"/>
                    <a:pt x="685416" y="63542"/>
                  </a:cubicBezTo>
                  <a:cubicBezTo>
                    <a:pt x="685939" y="59587"/>
                    <a:pt x="695877" y="61118"/>
                    <a:pt x="698230" y="56780"/>
                  </a:cubicBezTo>
                  <a:cubicBezTo>
                    <a:pt x="698492" y="57163"/>
                    <a:pt x="699799" y="57928"/>
                    <a:pt x="700845" y="58566"/>
                  </a:cubicBezTo>
                  <a:lnTo>
                    <a:pt x="702284" y="56142"/>
                  </a:lnTo>
                  <a:cubicBezTo>
                    <a:pt x="714705" y="60480"/>
                    <a:pt x="727258" y="57418"/>
                    <a:pt x="736280" y="63032"/>
                  </a:cubicBezTo>
                  <a:cubicBezTo>
                    <a:pt x="736803" y="61756"/>
                    <a:pt x="739026" y="60863"/>
                    <a:pt x="743210" y="61118"/>
                  </a:cubicBezTo>
                  <a:lnTo>
                    <a:pt x="743210" y="66094"/>
                  </a:lnTo>
                  <a:cubicBezTo>
                    <a:pt x="743210" y="66094"/>
                    <a:pt x="756547" y="66094"/>
                    <a:pt x="756547" y="66094"/>
                  </a:cubicBezTo>
                  <a:lnTo>
                    <a:pt x="750401" y="58821"/>
                  </a:lnTo>
                  <a:cubicBezTo>
                    <a:pt x="764784" y="57418"/>
                    <a:pt x="774983" y="65584"/>
                    <a:pt x="786882" y="66732"/>
                  </a:cubicBezTo>
                  <a:cubicBezTo>
                    <a:pt x="789889" y="58439"/>
                    <a:pt x="810025" y="69922"/>
                    <a:pt x="820224" y="62522"/>
                  </a:cubicBezTo>
                  <a:lnTo>
                    <a:pt x="810941" y="60225"/>
                  </a:lnTo>
                  <a:cubicBezTo>
                    <a:pt x="830685" y="61756"/>
                    <a:pt x="833954" y="56780"/>
                    <a:pt x="852390" y="59587"/>
                  </a:cubicBezTo>
                  <a:cubicBezTo>
                    <a:pt x="836699" y="62394"/>
                    <a:pt x="836569" y="60735"/>
                    <a:pt x="813817" y="67498"/>
                  </a:cubicBezTo>
                  <a:cubicBezTo>
                    <a:pt x="836699" y="64053"/>
                    <a:pt x="853436" y="72219"/>
                    <a:pt x="874357" y="67370"/>
                  </a:cubicBezTo>
                  <a:cubicBezTo>
                    <a:pt x="872919" y="65456"/>
                    <a:pt x="867688" y="64180"/>
                    <a:pt x="872788" y="62139"/>
                  </a:cubicBezTo>
                  <a:cubicBezTo>
                    <a:pt x="876841" y="66349"/>
                    <a:pt x="892532" y="62011"/>
                    <a:pt x="889394" y="66987"/>
                  </a:cubicBezTo>
                  <a:cubicBezTo>
                    <a:pt x="895931" y="65329"/>
                    <a:pt x="897108" y="60608"/>
                    <a:pt x="901031" y="59970"/>
                  </a:cubicBezTo>
                  <a:lnTo>
                    <a:pt x="922867" y="66094"/>
                  </a:lnTo>
                  <a:lnTo>
                    <a:pt x="922213" y="65073"/>
                  </a:lnTo>
                  <a:cubicBezTo>
                    <a:pt x="959347" y="53590"/>
                    <a:pt x="991513" y="72857"/>
                    <a:pt x="1028909" y="67881"/>
                  </a:cubicBezTo>
                  <a:lnTo>
                    <a:pt x="1028124" y="65201"/>
                  </a:lnTo>
                  <a:lnTo>
                    <a:pt x="1037408" y="69156"/>
                  </a:lnTo>
                  <a:cubicBezTo>
                    <a:pt x="1030086" y="66605"/>
                    <a:pt x="1040546" y="65839"/>
                    <a:pt x="1041200" y="63542"/>
                  </a:cubicBezTo>
                  <a:lnTo>
                    <a:pt x="1065128" y="69284"/>
                  </a:lnTo>
                  <a:cubicBezTo>
                    <a:pt x="1065651" y="66987"/>
                    <a:pt x="1064213" y="61628"/>
                    <a:pt x="1058329" y="62649"/>
                  </a:cubicBezTo>
                  <a:close/>
                  <a:moveTo>
                    <a:pt x="743210" y="60735"/>
                  </a:moveTo>
                  <a:lnTo>
                    <a:pt x="737587" y="60352"/>
                  </a:lnTo>
                  <a:cubicBezTo>
                    <a:pt x="736411" y="60608"/>
                    <a:pt x="735234" y="60608"/>
                    <a:pt x="734057" y="60097"/>
                  </a:cubicBezTo>
                  <a:lnTo>
                    <a:pt x="737587" y="60352"/>
                  </a:lnTo>
                  <a:cubicBezTo>
                    <a:pt x="740464" y="59714"/>
                    <a:pt x="742687" y="57545"/>
                    <a:pt x="743210" y="60735"/>
                  </a:cubicBezTo>
                  <a:close/>
                  <a:moveTo>
                    <a:pt x="221891" y="51166"/>
                  </a:moveTo>
                  <a:cubicBezTo>
                    <a:pt x="219145" y="48869"/>
                    <a:pt x="225813" y="50528"/>
                    <a:pt x="227775" y="50145"/>
                  </a:cubicBezTo>
                  <a:lnTo>
                    <a:pt x="218622" y="49507"/>
                  </a:lnTo>
                  <a:cubicBezTo>
                    <a:pt x="217314" y="50783"/>
                    <a:pt x="220714" y="50783"/>
                    <a:pt x="222022" y="51166"/>
                  </a:cubicBezTo>
                  <a:close/>
                  <a:moveTo>
                    <a:pt x="742818" y="28709"/>
                  </a:moveTo>
                  <a:lnTo>
                    <a:pt x="745956" y="25391"/>
                  </a:lnTo>
                  <a:lnTo>
                    <a:pt x="750009" y="27943"/>
                  </a:lnTo>
                  <a:lnTo>
                    <a:pt x="742818" y="28709"/>
                  </a:lnTo>
                  <a:close/>
                  <a:moveTo>
                    <a:pt x="823101" y="28454"/>
                  </a:moveTo>
                  <a:lnTo>
                    <a:pt x="815125" y="26540"/>
                  </a:lnTo>
                  <a:lnTo>
                    <a:pt x="815779" y="25902"/>
                  </a:lnTo>
                  <a:lnTo>
                    <a:pt x="823755" y="27816"/>
                  </a:lnTo>
                  <a:lnTo>
                    <a:pt x="823101" y="28454"/>
                  </a:lnTo>
                  <a:close/>
                  <a:moveTo>
                    <a:pt x="912276" y="55249"/>
                  </a:moveTo>
                  <a:cubicBezTo>
                    <a:pt x="912276" y="55249"/>
                    <a:pt x="911360" y="54866"/>
                    <a:pt x="910707" y="54611"/>
                  </a:cubicBezTo>
                  <a:cubicBezTo>
                    <a:pt x="911230" y="54738"/>
                    <a:pt x="911753" y="54993"/>
                    <a:pt x="912276" y="55249"/>
                  </a:cubicBezTo>
                  <a:cubicBezTo>
                    <a:pt x="918421" y="57673"/>
                    <a:pt x="920906" y="51676"/>
                    <a:pt x="925874" y="57418"/>
                  </a:cubicBezTo>
                  <a:cubicBezTo>
                    <a:pt x="919729" y="62394"/>
                    <a:pt x="915806" y="57290"/>
                    <a:pt x="912276" y="55249"/>
                  </a:cubicBezTo>
                  <a:close/>
                  <a:moveTo>
                    <a:pt x="771322" y="55249"/>
                  </a:moveTo>
                  <a:cubicBezTo>
                    <a:pt x="768576" y="54611"/>
                    <a:pt x="767269" y="54228"/>
                    <a:pt x="765438" y="54611"/>
                  </a:cubicBezTo>
                  <a:cubicBezTo>
                    <a:pt x="766876" y="56525"/>
                    <a:pt x="772237" y="59459"/>
                    <a:pt x="768315" y="60225"/>
                  </a:cubicBezTo>
                  <a:cubicBezTo>
                    <a:pt x="765569" y="57928"/>
                    <a:pt x="756416" y="57290"/>
                    <a:pt x="756285" y="54100"/>
                  </a:cubicBezTo>
                  <a:cubicBezTo>
                    <a:pt x="764261" y="57673"/>
                    <a:pt x="769884" y="48359"/>
                    <a:pt x="771453" y="55249"/>
                  </a:cubicBezTo>
                  <a:close/>
                  <a:moveTo>
                    <a:pt x="582382" y="53080"/>
                  </a:moveTo>
                  <a:lnTo>
                    <a:pt x="584343" y="52697"/>
                  </a:lnTo>
                  <a:lnTo>
                    <a:pt x="577021" y="50145"/>
                  </a:lnTo>
                  <a:lnTo>
                    <a:pt x="582382" y="53080"/>
                  </a:lnTo>
                  <a:close/>
                  <a:moveTo>
                    <a:pt x="548124" y="49762"/>
                  </a:moveTo>
                  <a:cubicBezTo>
                    <a:pt x="544070" y="45551"/>
                    <a:pt x="533610" y="46189"/>
                    <a:pt x="526288" y="45296"/>
                  </a:cubicBezTo>
                  <a:cubicBezTo>
                    <a:pt x="524457" y="48996"/>
                    <a:pt x="531779" y="53207"/>
                    <a:pt x="540279" y="52824"/>
                  </a:cubicBezTo>
                  <a:cubicBezTo>
                    <a:pt x="550216" y="56014"/>
                    <a:pt x="544070" y="47210"/>
                    <a:pt x="548124" y="49762"/>
                  </a:cubicBezTo>
                  <a:close/>
                  <a:moveTo>
                    <a:pt x="832908" y="48869"/>
                  </a:moveTo>
                  <a:lnTo>
                    <a:pt x="830816" y="45934"/>
                  </a:lnTo>
                  <a:lnTo>
                    <a:pt x="832777" y="45551"/>
                  </a:lnTo>
                  <a:lnTo>
                    <a:pt x="824801" y="43637"/>
                  </a:lnTo>
                  <a:cubicBezTo>
                    <a:pt x="835261" y="39554"/>
                    <a:pt x="842714" y="47083"/>
                    <a:pt x="847944" y="48359"/>
                  </a:cubicBezTo>
                  <a:cubicBezTo>
                    <a:pt x="843237" y="48103"/>
                    <a:pt x="830554" y="40830"/>
                    <a:pt x="832777" y="48741"/>
                  </a:cubicBezTo>
                  <a:close/>
                  <a:moveTo>
                    <a:pt x="475032" y="47593"/>
                  </a:moveTo>
                  <a:cubicBezTo>
                    <a:pt x="467710" y="45041"/>
                    <a:pt x="454503" y="41851"/>
                    <a:pt x="455680" y="38789"/>
                  </a:cubicBezTo>
                  <a:cubicBezTo>
                    <a:pt x="455288" y="44403"/>
                    <a:pt x="465748" y="46955"/>
                    <a:pt x="469148" y="46955"/>
                  </a:cubicBezTo>
                  <a:cubicBezTo>
                    <a:pt x="471109" y="46572"/>
                    <a:pt x="472417" y="46955"/>
                    <a:pt x="475032" y="47593"/>
                  </a:cubicBezTo>
                  <a:close/>
                  <a:moveTo>
                    <a:pt x="475424" y="37003"/>
                  </a:moveTo>
                  <a:cubicBezTo>
                    <a:pt x="486015" y="39554"/>
                    <a:pt x="486800" y="42234"/>
                    <a:pt x="494907" y="47465"/>
                  </a:cubicBezTo>
                  <a:cubicBezTo>
                    <a:pt x="484446" y="49890"/>
                    <a:pt x="481570" y="42617"/>
                    <a:pt x="482746" y="39682"/>
                  </a:cubicBezTo>
                  <a:cubicBezTo>
                    <a:pt x="475424" y="37130"/>
                    <a:pt x="476862" y="40703"/>
                    <a:pt x="472940" y="41468"/>
                  </a:cubicBezTo>
                  <a:lnTo>
                    <a:pt x="475424" y="37130"/>
                  </a:lnTo>
                  <a:close/>
                  <a:moveTo>
                    <a:pt x="486408" y="52824"/>
                  </a:moveTo>
                  <a:lnTo>
                    <a:pt x="490722" y="52059"/>
                  </a:lnTo>
                  <a:cubicBezTo>
                    <a:pt x="495822" y="49762"/>
                    <a:pt x="496868" y="43382"/>
                    <a:pt x="504059" y="49762"/>
                  </a:cubicBezTo>
                  <a:lnTo>
                    <a:pt x="490722" y="52059"/>
                  </a:lnTo>
                  <a:cubicBezTo>
                    <a:pt x="489546" y="52569"/>
                    <a:pt x="488238" y="52952"/>
                    <a:pt x="486408" y="52824"/>
                  </a:cubicBezTo>
                  <a:close/>
                  <a:moveTo>
                    <a:pt x="397233" y="52569"/>
                  </a:moveTo>
                  <a:lnTo>
                    <a:pt x="401548" y="54483"/>
                  </a:lnTo>
                  <a:cubicBezTo>
                    <a:pt x="397233" y="54228"/>
                    <a:pt x="396710" y="53462"/>
                    <a:pt x="397233" y="52569"/>
                  </a:cubicBezTo>
                  <a:lnTo>
                    <a:pt x="393572" y="50910"/>
                  </a:lnTo>
                  <a:cubicBezTo>
                    <a:pt x="402986" y="48869"/>
                    <a:pt x="398148" y="50910"/>
                    <a:pt x="397233" y="52569"/>
                  </a:cubicBezTo>
                  <a:close/>
                  <a:moveTo>
                    <a:pt x="465225" y="51038"/>
                  </a:moveTo>
                  <a:lnTo>
                    <a:pt x="477778" y="51548"/>
                  </a:lnTo>
                  <a:cubicBezTo>
                    <a:pt x="476993" y="48869"/>
                    <a:pt x="469279" y="50272"/>
                    <a:pt x="465225" y="51038"/>
                  </a:cubicBezTo>
                  <a:close/>
                  <a:moveTo>
                    <a:pt x="399979" y="47593"/>
                  </a:moveTo>
                  <a:cubicBezTo>
                    <a:pt x="405209" y="47210"/>
                    <a:pt x="419069" y="46445"/>
                    <a:pt x="417108" y="46827"/>
                  </a:cubicBezTo>
                  <a:cubicBezTo>
                    <a:pt x="415800" y="49762"/>
                    <a:pt x="403378" y="49252"/>
                    <a:pt x="399979" y="47593"/>
                  </a:cubicBezTo>
                  <a:close/>
                  <a:moveTo>
                    <a:pt x="123432" y="39810"/>
                  </a:moveTo>
                  <a:lnTo>
                    <a:pt x="131278" y="40065"/>
                  </a:lnTo>
                  <a:lnTo>
                    <a:pt x="127486" y="44020"/>
                  </a:lnTo>
                  <a:lnTo>
                    <a:pt x="123432" y="39810"/>
                  </a:lnTo>
                  <a:close/>
                  <a:moveTo>
                    <a:pt x="216138" y="36747"/>
                  </a:moveTo>
                  <a:lnTo>
                    <a:pt x="214176" y="38789"/>
                  </a:lnTo>
                  <a:lnTo>
                    <a:pt x="209600" y="38534"/>
                  </a:lnTo>
                  <a:lnTo>
                    <a:pt x="216138" y="36875"/>
                  </a:lnTo>
                  <a:close/>
                  <a:moveTo>
                    <a:pt x="301520" y="36492"/>
                  </a:moveTo>
                  <a:cubicBezTo>
                    <a:pt x="301128" y="37385"/>
                    <a:pt x="301390" y="38406"/>
                    <a:pt x="302043" y="39299"/>
                  </a:cubicBezTo>
                  <a:cubicBezTo>
                    <a:pt x="303351" y="39682"/>
                    <a:pt x="304528" y="40192"/>
                    <a:pt x="305051" y="40958"/>
                  </a:cubicBezTo>
                  <a:cubicBezTo>
                    <a:pt x="303874" y="40958"/>
                    <a:pt x="302697" y="40192"/>
                    <a:pt x="302043" y="39299"/>
                  </a:cubicBezTo>
                  <a:cubicBezTo>
                    <a:pt x="298644" y="38406"/>
                    <a:pt x="293544" y="38916"/>
                    <a:pt x="291191" y="40065"/>
                  </a:cubicBezTo>
                  <a:cubicBezTo>
                    <a:pt x="292629" y="41979"/>
                    <a:pt x="297859" y="41596"/>
                    <a:pt x="299821" y="43000"/>
                  </a:cubicBezTo>
                  <a:cubicBezTo>
                    <a:pt x="291975" y="47721"/>
                    <a:pt x="274454" y="33558"/>
                    <a:pt x="279423" y="47083"/>
                  </a:cubicBezTo>
                  <a:cubicBezTo>
                    <a:pt x="276154" y="45424"/>
                    <a:pt x="264778" y="41851"/>
                    <a:pt x="268701" y="39554"/>
                  </a:cubicBezTo>
                  <a:cubicBezTo>
                    <a:pt x="277592" y="40320"/>
                    <a:pt x="294590" y="38916"/>
                    <a:pt x="301390" y="36365"/>
                  </a:cubicBezTo>
                  <a:cubicBezTo>
                    <a:pt x="301782" y="35599"/>
                    <a:pt x="302566" y="35089"/>
                    <a:pt x="304005" y="34961"/>
                  </a:cubicBezTo>
                  <a:cubicBezTo>
                    <a:pt x="303612" y="35471"/>
                    <a:pt x="302566" y="35854"/>
                    <a:pt x="301390" y="36365"/>
                  </a:cubicBezTo>
                  <a:close/>
                  <a:moveTo>
                    <a:pt x="416585" y="33558"/>
                  </a:moveTo>
                  <a:cubicBezTo>
                    <a:pt x="419853" y="33940"/>
                    <a:pt x="421161" y="34323"/>
                    <a:pt x="421815" y="34706"/>
                  </a:cubicBezTo>
                  <a:cubicBezTo>
                    <a:pt x="424561" y="35727"/>
                    <a:pt x="426653" y="37258"/>
                    <a:pt x="425868" y="39044"/>
                  </a:cubicBezTo>
                  <a:cubicBezTo>
                    <a:pt x="419069" y="37385"/>
                    <a:pt x="423384" y="35854"/>
                    <a:pt x="421815" y="34706"/>
                  </a:cubicBezTo>
                  <a:cubicBezTo>
                    <a:pt x="420115" y="34068"/>
                    <a:pt x="418284" y="33685"/>
                    <a:pt x="416585" y="33558"/>
                  </a:cubicBezTo>
                  <a:close/>
                  <a:moveTo>
                    <a:pt x="436982" y="32792"/>
                  </a:moveTo>
                  <a:lnTo>
                    <a:pt x="426391" y="30240"/>
                  </a:lnTo>
                  <a:lnTo>
                    <a:pt x="431752" y="33175"/>
                  </a:lnTo>
                  <a:lnTo>
                    <a:pt x="415800" y="27688"/>
                  </a:lnTo>
                  <a:cubicBezTo>
                    <a:pt x="424953" y="25009"/>
                    <a:pt x="435544" y="29219"/>
                    <a:pt x="436982" y="32792"/>
                  </a:cubicBezTo>
                  <a:close/>
                  <a:moveTo>
                    <a:pt x="440643" y="30240"/>
                  </a:moveTo>
                  <a:lnTo>
                    <a:pt x="442866" y="33430"/>
                  </a:lnTo>
                  <a:lnTo>
                    <a:pt x="439597" y="30112"/>
                  </a:lnTo>
                  <a:lnTo>
                    <a:pt x="440774" y="30112"/>
                  </a:lnTo>
                  <a:cubicBezTo>
                    <a:pt x="440774" y="30112"/>
                    <a:pt x="440251" y="29474"/>
                    <a:pt x="440251" y="29474"/>
                  </a:cubicBezTo>
                  <a:lnTo>
                    <a:pt x="458034" y="31261"/>
                  </a:lnTo>
                  <a:lnTo>
                    <a:pt x="440774" y="30112"/>
                  </a:lnTo>
                  <a:close/>
                  <a:moveTo>
                    <a:pt x="622523" y="36747"/>
                  </a:moveTo>
                  <a:cubicBezTo>
                    <a:pt x="629192" y="25647"/>
                    <a:pt x="606833" y="28836"/>
                    <a:pt x="603302" y="23477"/>
                  </a:cubicBezTo>
                  <a:cubicBezTo>
                    <a:pt x="602518" y="27178"/>
                    <a:pt x="595849" y="33047"/>
                    <a:pt x="613240" y="32920"/>
                  </a:cubicBezTo>
                  <a:cubicBezTo>
                    <a:pt x="598203" y="36620"/>
                    <a:pt x="603825" y="25647"/>
                    <a:pt x="594803" y="35089"/>
                  </a:cubicBezTo>
                  <a:cubicBezTo>
                    <a:pt x="601995" y="34323"/>
                    <a:pt x="610625" y="37258"/>
                    <a:pt x="611932" y="37641"/>
                  </a:cubicBezTo>
                  <a:lnTo>
                    <a:pt x="603433" y="38023"/>
                  </a:lnTo>
                  <a:cubicBezTo>
                    <a:pt x="608271" y="44913"/>
                    <a:pt x="616509" y="34578"/>
                    <a:pt x="622392" y="36875"/>
                  </a:cubicBezTo>
                  <a:close/>
                  <a:moveTo>
                    <a:pt x="713921" y="35089"/>
                  </a:moveTo>
                  <a:lnTo>
                    <a:pt x="725035" y="35344"/>
                  </a:lnTo>
                  <a:lnTo>
                    <a:pt x="714444" y="34451"/>
                  </a:lnTo>
                  <a:lnTo>
                    <a:pt x="713921" y="35089"/>
                  </a:lnTo>
                  <a:close/>
                  <a:moveTo>
                    <a:pt x="989421" y="32026"/>
                  </a:moveTo>
                  <a:cubicBezTo>
                    <a:pt x="988636" y="29347"/>
                    <a:pt x="1003019" y="24626"/>
                    <a:pt x="1006419" y="29602"/>
                  </a:cubicBezTo>
                  <a:cubicBezTo>
                    <a:pt x="999228" y="30368"/>
                    <a:pt x="991252" y="30112"/>
                    <a:pt x="989421" y="32026"/>
                  </a:cubicBezTo>
                  <a:close/>
                  <a:moveTo>
                    <a:pt x="1107885" y="32792"/>
                  </a:moveTo>
                  <a:lnTo>
                    <a:pt x="1095332" y="30623"/>
                  </a:lnTo>
                  <a:cubicBezTo>
                    <a:pt x="1097686" y="24626"/>
                    <a:pt x="1106577" y="30878"/>
                    <a:pt x="1112461" y="29857"/>
                  </a:cubicBezTo>
                  <a:cubicBezTo>
                    <a:pt x="1114553" y="32792"/>
                    <a:pt x="1109846" y="30878"/>
                    <a:pt x="1107885" y="32920"/>
                  </a:cubicBezTo>
                  <a:close/>
                  <a:moveTo>
                    <a:pt x="1189476" y="32792"/>
                  </a:moveTo>
                  <a:lnTo>
                    <a:pt x="1193529" y="33813"/>
                  </a:lnTo>
                  <a:lnTo>
                    <a:pt x="1189345" y="27943"/>
                  </a:lnTo>
                  <a:lnTo>
                    <a:pt x="1189607" y="32920"/>
                  </a:lnTo>
                  <a:close/>
                  <a:moveTo>
                    <a:pt x="1183984" y="24881"/>
                  </a:moveTo>
                  <a:cubicBezTo>
                    <a:pt x="1186468" y="22202"/>
                    <a:pt x="1177969" y="20926"/>
                    <a:pt x="1175877" y="21308"/>
                  </a:cubicBezTo>
                  <a:lnTo>
                    <a:pt x="1183984" y="24881"/>
                  </a:lnTo>
                  <a:close/>
                  <a:moveTo>
                    <a:pt x="1257468" y="19650"/>
                  </a:moveTo>
                  <a:lnTo>
                    <a:pt x="1252238" y="20032"/>
                  </a:lnTo>
                  <a:lnTo>
                    <a:pt x="1256945" y="25264"/>
                  </a:lnTo>
                  <a:lnTo>
                    <a:pt x="1257468" y="19650"/>
                  </a:lnTo>
                  <a:close/>
                  <a:moveTo>
                    <a:pt x="1249100" y="25774"/>
                  </a:moveTo>
                  <a:cubicBezTo>
                    <a:pt x="1247923" y="21946"/>
                    <a:pt x="1248446" y="16843"/>
                    <a:pt x="1236417" y="19394"/>
                  </a:cubicBezTo>
                  <a:cubicBezTo>
                    <a:pt x="1235894" y="23350"/>
                    <a:pt x="1239162" y="23350"/>
                    <a:pt x="1234717" y="27943"/>
                  </a:cubicBezTo>
                  <a:cubicBezTo>
                    <a:pt x="1238640" y="28964"/>
                    <a:pt x="1241908" y="27178"/>
                    <a:pt x="1243870" y="26923"/>
                  </a:cubicBezTo>
                  <a:cubicBezTo>
                    <a:pt x="1241124" y="26285"/>
                    <a:pt x="1237986" y="27943"/>
                    <a:pt x="1237201" y="25264"/>
                  </a:cubicBezTo>
                  <a:cubicBezTo>
                    <a:pt x="1241647" y="23733"/>
                    <a:pt x="1246354" y="24243"/>
                    <a:pt x="1249100" y="25647"/>
                  </a:cubicBezTo>
                  <a:cubicBezTo>
                    <a:pt x="1249492" y="27050"/>
                    <a:pt x="1250146" y="28199"/>
                    <a:pt x="1251846" y="28836"/>
                  </a:cubicBezTo>
                  <a:cubicBezTo>
                    <a:pt x="1251846" y="27561"/>
                    <a:pt x="1250800" y="26540"/>
                    <a:pt x="1249100" y="25647"/>
                  </a:cubicBezTo>
                  <a:close/>
                  <a:moveTo>
                    <a:pt x="1205428" y="29985"/>
                  </a:moveTo>
                  <a:cubicBezTo>
                    <a:pt x="1203859" y="30495"/>
                    <a:pt x="1202420" y="31006"/>
                    <a:pt x="1201897" y="31644"/>
                  </a:cubicBezTo>
                  <a:lnTo>
                    <a:pt x="1201244" y="30623"/>
                  </a:lnTo>
                  <a:cubicBezTo>
                    <a:pt x="1202813" y="28964"/>
                    <a:pt x="1204251" y="29347"/>
                    <a:pt x="1205559" y="29985"/>
                  </a:cubicBezTo>
                  <a:cubicBezTo>
                    <a:pt x="1207258" y="29474"/>
                    <a:pt x="1209350" y="28964"/>
                    <a:pt x="1211443" y="28581"/>
                  </a:cubicBezTo>
                  <a:cubicBezTo>
                    <a:pt x="1212750" y="25264"/>
                    <a:pt x="1204513" y="22967"/>
                    <a:pt x="1202420" y="21053"/>
                  </a:cubicBezTo>
                  <a:cubicBezTo>
                    <a:pt x="1206343" y="22074"/>
                    <a:pt x="1209743" y="25264"/>
                    <a:pt x="1214973" y="23222"/>
                  </a:cubicBezTo>
                  <a:cubicBezTo>
                    <a:pt x="1214319" y="22202"/>
                    <a:pt x="1214973" y="21564"/>
                    <a:pt x="1211704" y="21564"/>
                  </a:cubicBezTo>
                  <a:lnTo>
                    <a:pt x="1218896" y="20798"/>
                  </a:lnTo>
                  <a:cubicBezTo>
                    <a:pt x="1227133" y="25519"/>
                    <a:pt x="1219288" y="26923"/>
                    <a:pt x="1211573" y="28454"/>
                  </a:cubicBezTo>
                  <a:cubicBezTo>
                    <a:pt x="1211312" y="29219"/>
                    <a:pt x="1210789" y="29985"/>
                    <a:pt x="1209350" y="30878"/>
                  </a:cubicBezTo>
                  <a:cubicBezTo>
                    <a:pt x="1208174" y="31388"/>
                    <a:pt x="1206997" y="30495"/>
                    <a:pt x="1205820" y="29985"/>
                  </a:cubicBezTo>
                  <a:close/>
                  <a:moveTo>
                    <a:pt x="1263091" y="37513"/>
                  </a:moveTo>
                  <a:lnTo>
                    <a:pt x="1259168" y="36492"/>
                  </a:lnTo>
                  <a:cubicBezTo>
                    <a:pt x="1257207" y="35216"/>
                    <a:pt x="1258383" y="33813"/>
                    <a:pt x="1257730" y="32920"/>
                  </a:cubicBezTo>
                  <a:cubicBezTo>
                    <a:pt x="1262306" y="33175"/>
                    <a:pt x="1268321" y="35471"/>
                    <a:pt x="1263091" y="37513"/>
                  </a:cubicBezTo>
                  <a:close/>
                  <a:moveTo>
                    <a:pt x="1026948" y="38661"/>
                  </a:moveTo>
                  <a:cubicBezTo>
                    <a:pt x="1029563" y="37641"/>
                    <a:pt x="1023548" y="33685"/>
                    <a:pt x="1017664" y="34706"/>
                  </a:cubicBezTo>
                  <a:lnTo>
                    <a:pt x="1020802" y="29730"/>
                  </a:lnTo>
                  <a:cubicBezTo>
                    <a:pt x="1020933" y="33047"/>
                    <a:pt x="1032701" y="32537"/>
                    <a:pt x="1034008" y="32920"/>
                  </a:cubicBezTo>
                  <a:cubicBezTo>
                    <a:pt x="1036100" y="37513"/>
                    <a:pt x="1031524" y="35599"/>
                    <a:pt x="1026948" y="38661"/>
                  </a:cubicBezTo>
                  <a:close/>
                  <a:moveTo>
                    <a:pt x="752624" y="38661"/>
                  </a:moveTo>
                  <a:cubicBezTo>
                    <a:pt x="750532" y="32409"/>
                    <a:pt x="735495" y="36109"/>
                    <a:pt x="732096" y="34578"/>
                  </a:cubicBezTo>
                  <a:cubicBezTo>
                    <a:pt x="739941" y="33175"/>
                    <a:pt x="757724" y="31771"/>
                    <a:pt x="752624" y="38661"/>
                  </a:cubicBezTo>
                  <a:close/>
                  <a:moveTo>
                    <a:pt x="726604" y="41213"/>
                  </a:moveTo>
                  <a:cubicBezTo>
                    <a:pt x="722551" y="41213"/>
                    <a:pt x="721374" y="41724"/>
                    <a:pt x="721766" y="38534"/>
                  </a:cubicBezTo>
                  <a:cubicBezTo>
                    <a:pt x="719805" y="37258"/>
                    <a:pt x="716536" y="38916"/>
                    <a:pt x="714575" y="37641"/>
                  </a:cubicBezTo>
                  <a:cubicBezTo>
                    <a:pt x="722551" y="34833"/>
                    <a:pt x="722028" y="39937"/>
                    <a:pt x="726735" y="41213"/>
                  </a:cubicBezTo>
                  <a:cubicBezTo>
                    <a:pt x="727781" y="41213"/>
                    <a:pt x="729088" y="41213"/>
                    <a:pt x="730527" y="41468"/>
                  </a:cubicBezTo>
                  <a:cubicBezTo>
                    <a:pt x="728827" y="41724"/>
                    <a:pt x="727650" y="41468"/>
                    <a:pt x="726735" y="41213"/>
                  </a:cubicBezTo>
                  <a:close/>
                  <a:moveTo>
                    <a:pt x="886909" y="41596"/>
                  </a:moveTo>
                  <a:lnTo>
                    <a:pt x="892401" y="46189"/>
                  </a:lnTo>
                  <a:lnTo>
                    <a:pt x="900900" y="45807"/>
                  </a:lnTo>
                  <a:lnTo>
                    <a:pt x="886909" y="41596"/>
                  </a:lnTo>
                  <a:close/>
                  <a:moveTo>
                    <a:pt x="978568" y="49762"/>
                  </a:moveTo>
                  <a:cubicBezTo>
                    <a:pt x="977915" y="47083"/>
                    <a:pt x="987721" y="47083"/>
                    <a:pt x="989683" y="48359"/>
                  </a:cubicBezTo>
                  <a:cubicBezTo>
                    <a:pt x="989029" y="44913"/>
                    <a:pt x="982491" y="45296"/>
                    <a:pt x="977261" y="44913"/>
                  </a:cubicBezTo>
                  <a:cubicBezTo>
                    <a:pt x="976607" y="44658"/>
                    <a:pt x="975430" y="44403"/>
                    <a:pt x="973861" y="44403"/>
                  </a:cubicBezTo>
                  <a:cubicBezTo>
                    <a:pt x="974907" y="44658"/>
                    <a:pt x="975953" y="44786"/>
                    <a:pt x="977261" y="44913"/>
                  </a:cubicBezTo>
                  <a:cubicBezTo>
                    <a:pt x="979222" y="45679"/>
                    <a:pt x="977784" y="47465"/>
                    <a:pt x="977784" y="48741"/>
                  </a:cubicBezTo>
                  <a:lnTo>
                    <a:pt x="975169" y="49762"/>
                  </a:lnTo>
                  <a:lnTo>
                    <a:pt x="982360" y="50655"/>
                  </a:lnTo>
                  <a:lnTo>
                    <a:pt x="978438" y="49634"/>
                  </a:lnTo>
                  <a:close/>
                  <a:moveTo>
                    <a:pt x="1139789" y="53462"/>
                  </a:moveTo>
                  <a:cubicBezTo>
                    <a:pt x="1145673" y="50783"/>
                    <a:pt x="1146327" y="51804"/>
                    <a:pt x="1150249" y="52697"/>
                  </a:cubicBezTo>
                  <a:cubicBezTo>
                    <a:pt x="1148942" y="53973"/>
                    <a:pt x="1143712" y="54355"/>
                    <a:pt x="1139789" y="53462"/>
                  </a:cubicBezTo>
                  <a:close/>
                  <a:moveTo>
                    <a:pt x="929928" y="52697"/>
                  </a:moveTo>
                  <a:cubicBezTo>
                    <a:pt x="939734" y="50910"/>
                    <a:pt x="925220" y="47465"/>
                    <a:pt x="931627" y="45679"/>
                  </a:cubicBezTo>
                  <a:lnTo>
                    <a:pt x="926528" y="46062"/>
                  </a:lnTo>
                  <a:cubicBezTo>
                    <a:pt x="934896" y="42362"/>
                    <a:pt x="932543" y="50017"/>
                    <a:pt x="938427" y="48996"/>
                  </a:cubicBezTo>
                  <a:lnTo>
                    <a:pt x="934504" y="49634"/>
                  </a:lnTo>
                  <a:cubicBezTo>
                    <a:pt x="931366" y="52952"/>
                    <a:pt x="940519" y="51931"/>
                    <a:pt x="941303" y="54611"/>
                  </a:cubicBezTo>
                  <a:cubicBezTo>
                    <a:pt x="936727" y="56014"/>
                    <a:pt x="926136" y="53462"/>
                    <a:pt x="930058" y="52697"/>
                  </a:cubicBezTo>
                  <a:close/>
                  <a:moveTo>
                    <a:pt x="1149072" y="55631"/>
                  </a:moveTo>
                  <a:cubicBezTo>
                    <a:pt x="1158879" y="52186"/>
                    <a:pt x="1157179" y="59204"/>
                    <a:pt x="1163063" y="59842"/>
                  </a:cubicBezTo>
                  <a:cubicBezTo>
                    <a:pt x="1155349" y="62904"/>
                    <a:pt x="1156395" y="56525"/>
                    <a:pt x="1149072" y="55631"/>
                  </a:cubicBezTo>
                  <a:close/>
                  <a:moveTo>
                    <a:pt x="992036" y="62777"/>
                  </a:moveTo>
                  <a:lnTo>
                    <a:pt x="991382" y="63415"/>
                  </a:lnTo>
                  <a:lnTo>
                    <a:pt x="999358" y="65329"/>
                  </a:lnTo>
                  <a:lnTo>
                    <a:pt x="1000012" y="64691"/>
                  </a:lnTo>
                  <a:lnTo>
                    <a:pt x="992036" y="62777"/>
                  </a:ln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9" name="Google Shape;699;g2b8c484956b_2_628"/>
            <p:cNvSpPr/>
            <p:nvPr/>
          </p:nvSpPr>
          <p:spPr>
            <a:xfrm>
              <a:off x="11726057" y="6570870"/>
              <a:ext cx="5360" cy="434"/>
            </a:xfrm>
            <a:custGeom>
              <a:avLst/>
              <a:gdLst/>
              <a:ahLst/>
              <a:cxnLst/>
              <a:rect l="l" t="t" r="r" b="b"/>
              <a:pathLst>
                <a:path w="5360" h="434" extrusionOk="0">
                  <a:moveTo>
                    <a:pt x="0" y="287"/>
                  </a:moveTo>
                  <a:cubicBezTo>
                    <a:pt x="2354" y="-96"/>
                    <a:pt x="4053" y="-96"/>
                    <a:pt x="5361" y="287"/>
                  </a:cubicBezTo>
                  <a:cubicBezTo>
                    <a:pt x="3661" y="415"/>
                    <a:pt x="1961" y="542"/>
                    <a:pt x="0" y="287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700;g2b8c484956b_2_628"/>
            <p:cNvSpPr/>
            <p:nvPr/>
          </p:nvSpPr>
          <p:spPr>
            <a:xfrm>
              <a:off x="11265147" y="6567840"/>
              <a:ext cx="2222" cy="1658"/>
            </a:xfrm>
            <a:custGeom>
              <a:avLst/>
              <a:gdLst/>
              <a:ahLst/>
              <a:cxnLst/>
              <a:rect l="l" t="t" r="r" b="b"/>
              <a:pathLst>
                <a:path w="2222" h="1658" extrusionOk="0">
                  <a:moveTo>
                    <a:pt x="2223" y="0"/>
                  </a:moveTo>
                  <a:cubicBezTo>
                    <a:pt x="1961" y="893"/>
                    <a:pt x="1177" y="1404"/>
                    <a:pt x="0" y="1659"/>
                  </a:cubicBezTo>
                  <a:cubicBezTo>
                    <a:pt x="131" y="1148"/>
                    <a:pt x="654" y="638"/>
                    <a:pt x="2223" y="0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701;g2b8c484956b_2_628"/>
            <p:cNvSpPr/>
            <p:nvPr/>
          </p:nvSpPr>
          <p:spPr>
            <a:xfrm>
              <a:off x="11246972" y="6565288"/>
              <a:ext cx="1307" cy="382"/>
            </a:xfrm>
            <a:custGeom>
              <a:avLst/>
              <a:gdLst/>
              <a:ahLst/>
              <a:cxnLst/>
              <a:rect l="l" t="t" r="r" b="b"/>
              <a:pathLst>
                <a:path w="1307" h="382" extrusionOk="0">
                  <a:moveTo>
                    <a:pt x="1308" y="383"/>
                  </a:moveTo>
                  <a:lnTo>
                    <a:pt x="523" y="255"/>
                  </a:lnTo>
                  <a:lnTo>
                    <a:pt x="0" y="0"/>
                  </a:lnTo>
                  <a:lnTo>
                    <a:pt x="1308" y="383"/>
                  </a:ln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" name="Google Shape;702;g2b8c484956b_2_628"/>
            <p:cNvSpPr/>
            <p:nvPr/>
          </p:nvSpPr>
          <p:spPr>
            <a:xfrm>
              <a:off x="10581745" y="6574967"/>
              <a:ext cx="8314" cy="2913"/>
            </a:xfrm>
            <a:custGeom>
              <a:avLst/>
              <a:gdLst/>
              <a:ahLst/>
              <a:cxnLst/>
              <a:rect l="l" t="t" r="r" b="b"/>
              <a:pathLst>
                <a:path w="8314" h="2913" extrusionOk="0">
                  <a:moveTo>
                    <a:pt x="1123" y="2059"/>
                  </a:moveTo>
                  <a:cubicBezTo>
                    <a:pt x="-2930" y="-2152"/>
                    <a:pt x="5046" y="1421"/>
                    <a:pt x="8315" y="1293"/>
                  </a:cubicBezTo>
                  <a:cubicBezTo>
                    <a:pt x="5046" y="1293"/>
                    <a:pt x="3738" y="4356"/>
                    <a:pt x="1123" y="2059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g2b8c484956b_2_628"/>
            <p:cNvSpPr/>
            <p:nvPr/>
          </p:nvSpPr>
          <p:spPr>
            <a:xfrm>
              <a:off x="10600651" y="6581598"/>
              <a:ext cx="8106" cy="2446"/>
            </a:xfrm>
            <a:custGeom>
              <a:avLst/>
              <a:gdLst/>
              <a:ahLst/>
              <a:cxnLst/>
              <a:rect l="l" t="t" r="r" b="b"/>
              <a:pathLst>
                <a:path w="8106" h="2446" extrusionOk="0">
                  <a:moveTo>
                    <a:pt x="8107" y="2446"/>
                  </a:moveTo>
                  <a:cubicBezTo>
                    <a:pt x="6145" y="1170"/>
                    <a:pt x="3400" y="277"/>
                    <a:pt x="0" y="22"/>
                  </a:cubicBezTo>
                  <a:cubicBezTo>
                    <a:pt x="2092" y="-106"/>
                    <a:pt x="4446" y="277"/>
                    <a:pt x="8107" y="2446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g2b8c484956b_2_628"/>
            <p:cNvSpPr/>
            <p:nvPr/>
          </p:nvSpPr>
          <p:spPr>
            <a:xfrm>
              <a:off x="10587576" y="6581416"/>
              <a:ext cx="12944" cy="1244"/>
            </a:xfrm>
            <a:custGeom>
              <a:avLst/>
              <a:gdLst/>
              <a:ahLst/>
              <a:cxnLst/>
              <a:rect l="l" t="t" r="r" b="b"/>
              <a:pathLst>
                <a:path w="12944" h="1244" extrusionOk="0">
                  <a:moveTo>
                    <a:pt x="0" y="841"/>
                  </a:moveTo>
                  <a:cubicBezTo>
                    <a:pt x="5099" y="-52"/>
                    <a:pt x="9414" y="-179"/>
                    <a:pt x="12945" y="203"/>
                  </a:cubicBezTo>
                  <a:cubicBezTo>
                    <a:pt x="9676" y="331"/>
                    <a:pt x="6799" y="1990"/>
                    <a:pt x="0" y="841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g2b8c484956b_2_628"/>
            <p:cNvSpPr/>
            <p:nvPr/>
          </p:nvSpPr>
          <p:spPr>
            <a:xfrm>
              <a:off x="10661714" y="6574730"/>
              <a:ext cx="16736" cy="8166"/>
            </a:xfrm>
            <a:custGeom>
              <a:avLst/>
              <a:gdLst/>
              <a:ahLst/>
              <a:cxnLst/>
              <a:rect l="l" t="t" r="r" b="b"/>
              <a:pathLst>
                <a:path w="16736" h="8166" extrusionOk="0">
                  <a:moveTo>
                    <a:pt x="16737" y="8166"/>
                  </a:moveTo>
                  <a:cubicBezTo>
                    <a:pt x="12683" y="5614"/>
                    <a:pt x="4838" y="6890"/>
                    <a:pt x="4838" y="6890"/>
                  </a:cubicBezTo>
                  <a:cubicBezTo>
                    <a:pt x="21836" y="4466"/>
                    <a:pt x="1438" y="1914"/>
                    <a:pt x="0" y="0"/>
                  </a:cubicBezTo>
                  <a:cubicBezTo>
                    <a:pt x="10591" y="893"/>
                    <a:pt x="10722" y="4211"/>
                    <a:pt x="16737" y="8166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g2b8c484956b_2_628"/>
            <p:cNvSpPr/>
            <p:nvPr/>
          </p:nvSpPr>
          <p:spPr>
            <a:xfrm>
              <a:off x="10696233" y="6584049"/>
              <a:ext cx="4707" cy="633"/>
            </a:xfrm>
            <a:custGeom>
              <a:avLst/>
              <a:gdLst/>
              <a:ahLst/>
              <a:cxnLst/>
              <a:rect l="l" t="t" r="r" b="b"/>
              <a:pathLst>
                <a:path w="4707" h="633" extrusionOk="0">
                  <a:moveTo>
                    <a:pt x="4707" y="123"/>
                  </a:moveTo>
                  <a:cubicBezTo>
                    <a:pt x="3007" y="123"/>
                    <a:pt x="1308" y="123"/>
                    <a:pt x="0" y="634"/>
                  </a:cubicBezTo>
                  <a:cubicBezTo>
                    <a:pt x="1700" y="-4"/>
                    <a:pt x="3138" y="-132"/>
                    <a:pt x="4707" y="123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707;g2b8c484956b_2_628"/>
            <p:cNvSpPr/>
            <p:nvPr/>
          </p:nvSpPr>
          <p:spPr>
            <a:xfrm>
              <a:off x="10701071" y="6581620"/>
              <a:ext cx="16998" cy="6434"/>
            </a:xfrm>
            <a:custGeom>
              <a:avLst/>
              <a:gdLst/>
              <a:ahLst/>
              <a:cxnLst/>
              <a:rect l="l" t="t" r="r" b="b"/>
              <a:pathLst>
                <a:path w="16998" h="6434" extrusionOk="0">
                  <a:moveTo>
                    <a:pt x="6276" y="0"/>
                  </a:moveTo>
                  <a:cubicBezTo>
                    <a:pt x="12160" y="638"/>
                    <a:pt x="14252" y="3573"/>
                    <a:pt x="16998" y="5869"/>
                  </a:cubicBezTo>
                  <a:cubicBezTo>
                    <a:pt x="9807" y="8038"/>
                    <a:pt x="5230" y="3317"/>
                    <a:pt x="0" y="2552"/>
                  </a:cubicBezTo>
                  <a:cubicBezTo>
                    <a:pt x="4184" y="2552"/>
                    <a:pt x="8238" y="2807"/>
                    <a:pt x="6276" y="0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708;g2b8c484956b_2_628"/>
            <p:cNvSpPr/>
            <p:nvPr/>
          </p:nvSpPr>
          <p:spPr>
            <a:xfrm>
              <a:off x="10884389" y="6565415"/>
              <a:ext cx="11104" cy="1913"/>
            </a:xfrm>
            <a:custGeom>
              <a:avLst/>
              <a:gdLst/>
              <a:ahLst/>
              <a:cxnLst/>
              <a:rect l="l" t="t" r="r" b="b"/>
              <a:pathLst>
                <a:path w="11104" h="1913" extrusionOk="0">
                  <a:moveTo>
                    <a:pt x="4707" y="1914"/>
                  </a:moveTo>
                  <a:cubicBezTo>
                    <a:pt x="3400" y="1659"/>
                    <a:pt x="131" y="1659"/>
                    <a:pt x="0" y="0"/>
                  </a:cubicBezTo>
                  <a:lnTo>
                    <a:pt x="9937" y="0"/>
                  </a:lnTo>
                  <a:cubicBezTo>
                    <a:pt x="13860" y="893"/>
                    <a:pt x="6799" y="1659"/>
                    <a:pt x="4838" y="1914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" name="Google Shape;709;g2b8c484956b_2_628"/>
            <p:cNvSpPr/>
            <p:nvPr/>
          </p:nvSpPr>
          <p:spPr>
            <a:xfrm>
              <a:off x="10925446" y="6572181"/>
              <a:ext cx="7845" cy="5738"/>
            </a:xfrm>
            <a:custGeom>
              <a:avLst/>
              <a:gdLst/>
              <a:ahLst/>
              <a:cxnLst/>
              <a:rect l="l" t="t" r="r" b="b"/>
              <a:pathLst>
                <a:path w="7845" h="5738" extrusionOk="0">
                  <a:moveTo>
                    <a:pt x="131" y="3187"/>
                  </a:moveTo>
                  <a:cubicBezTo>
                    <a:pt x="7976" y="3442"/>
                    <a:pt x="3923" y="-769"/>
                    <a:pt x="7845" y="125"/>
                  </a:cubicBezTo>
                  <a:lnTo>
                    <a:pt x="7322" y="5739"/>
                  </a:lnTo>
                  <a:lnTo>
                    <a:pt x="0" y="3187"/>
                  </a:ln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" name="Google Shape;710;g2b8c484956b_2_628"/>
            <p:cNvSpPr/>
            <p:nvPr/>
          </p:nvSpPr>
          <p:spPr>
            <a:xfrm>
              <a:off x="10918908" y="6603311"/>
              <a:ext cx="2615" cy="510"/>
            </a:xfrm>
            <a:custGeom>
              <a:avLst/>
              <a:gdLst/>
              <a:ahLst/>
              <a:cxnLst/>
              <a:rect l="l" t="t" r="r" b="b"/>
              <a:pathLst>
                <a:path w="2615" h="510" extrusionOk="0">
                  <a:moveTo>
                    <a:pt x="2223" y="510"/>
                  </a:moveTo>
                  <a:lnTo>
                    <a:pt x="0" y="0"/>
                  </a:lnTo>
                  <a:lnTo>
                    <a:pt x="2615" y="128"/>
                  </a:lnTo>
                  <a:lnTo>
                    <a:pt x="2223" y="510"/>
                  </a:ln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711;g2b8c484956b_2_628"/>
            <p:cNvSpPr/>
            <p:nvPr/>
          </p:nvSpPr>
          <p:spPr>
            <a:xfrm>
              <a:off x="10958004" y="6563501"/>
              <a:ext cx="6084" cy="6261"/>
            </a:xfrm>
            <a:custGeom>
              <a:avLst/>
              <a:gdLst/>
              <a:ahLst/>
              <a:cxnLst/>
              <a:rect l="l" t="t" r="r" b="b"/>
              <a:pathLst>
                <a:path w="6084" h="6261" extrusionOk="0">
                  <a:moveTo>
                    <a:pt x="5492" y="6252"/>
                  </a:moveTo>
                  <a:lnTo>
                    <a:pt x="0" y="0"/>
                  </a:lnTo>
                  <a:cubicBezTo>
                    <a:pt x="6668" y="1659"/>
                    <a:pt x="6668" y="6507"/>
                    <a:pt x="5492" y="6252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712;g2b8c484956b_2_628"/>
            <p:cNvSpPr/>
            <p:nvPr/>
          </p:nvSpPr>
          <p:spPr>
            <a:xfrm>
              <a:off x="10988993" y="6563629"/>
              <a:ext cx="14513" cy="1913"/>
            </a:xfrm>
            <a:custGeom>
              <a:avLst/>
              <a:gdLst/>
              <a:ahLst/>
              <a:cxnLst/>
              <a:rect l="l" t="t" r="r" b="b"/>
              <a:pathLst>
                <a:path w="14513" h="1913" extrusionOk="0">
                  <a:moveTo>
                    <a:pt x="4707" y="1914"/>
                  </a:moveTo>
                  <a:lnTo>
                    <a:pt x="0" y="0"/>
                  </a:lnTo>
                  <a:lnTo>
                    <a:pt x="14514" y="1914"/>
                  </a:lnTo>
                  <a:lnTo>
                    <a:pt x="4707" y="1914"/>
                  </a:ln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713;g2b8c484956b_2_628"/>
            <p:cNvSpPr/>
            <p:nvPr/>
          </p:nvSpPr>
          <p:spPr>
            <a:xfrm>
              <a:off x="11029919" y="6567329"/>
              <a:ext cx="11244" cy="1531"/>
            </a:xfrm>
            <a:custGeom>
              <a:avLst/>
              <a:gdLst/>
              <a:ahLst/>
              <a:cxnLst/>
              <a:rect l="l" t="t" r="r" b="b"/>
              <a:pathLst>
                <a:path w="11244" h="1531" extrusionOk="0">
                  <a:moveTo>
                    <a:pt x="0" y="1276"/>
                  </a:moveTo>
                  <a:lnTo>
                    <a:pt x="1308" y="0"/>
                  </a:lnTo>
                  <a:lnTo>
                    <a:pt x="11245" y="1531"/>
                  </a:lnTo>
                  <a:lnTo>
                    <a:pt x="0" y="1276"/>
                  </a:ln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714;g2b8c484956b_2_628"/>
            <p:cNvSpPr/>
            <p:nvPr/>
          </p:nvSpPr>
          <p:spPr>
            <a:xfrm>
              <a:off x="11405839" y="6573837"/>
              <a:ext cx="19067" cy="4465"/>
            </a:xfrm>
            <a:custGeom>
              <a:avLst/>
              <a:gdLst/>
              <a:ahLst/>
              <a:cxnLst/>
              <a:rect l="l" t="t" r="r" b="b"/>
              <a:pathLst>
                <a:path w="19067" h="4465" extrusionOk="0">
                  <a:moveTo>
                    <a:pt x="18959" y="0"/>
                  </a:moveTo>
                  <a:cubicBezTo>
                    <a:pt x="20528" y="5231"/>
                    <a:pt x="4576" y="3062"/>
                    <a:pt x="0" y="4466"/>
                  </a:cubicBezTo>
                  <a:cubicBezTo>
                    <a:pt x="3138" y="-2169"/>
                    <a:pt x="12683" y="6635"/>
                    <a:pt x="18959" y="0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715;g2b8c484956b_2_628"/>
            <p:cNvSpPr/>
            <p:nvPr/>
          </p:nvSpPr>
          <p:spPr>
            <a:xfrm>
              <a:off x="11697029" y="6571563"/>
              <a:ext cx="15167" cy="2018"/>
            </a:xfrm>
            <a:custGeom>
              <a:avLst/>
              <a:gdLst/>
              <a:ahLst/>
              <a:cxnLst/>
              <a:rect l="l" t="t" r="r" b="b"/>
              <a:pathLst>
                <a:path w="15167" h="2018" extrusionOk="0">
                  <a:moveTo>
                    <a:pt x="15168" y="2018"/>
                  </a:moveTo>
                  <a:lnTo>
                    <a:pt x="0" y="870"/>
                  </a:lnTo>
                  <a:cubicBezTo>
                    <a:pt x="11768" y="-1172"/>
                    <a:pt x="3269" y="870"/>
                    <a:pt x="15168" y="2018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6" name="Google Shape;716;g2b8c484956b_2_628"/>
          <p:cNvGrpSpPr/>
          <p:nvPr/>
        </p:nvGrpSpPr>
        <p:grpSpPr>
          <a:xfrm>
            <a:off x="405000" y="4800600"/>
            <a:ext cx="755999" cy="171092"/>
            <a:chOff x="360000" y="6400800"/>
            <a:chExt cx="1007999" cy="228123"/>
          </a:xfrm>
        </p:grpSpPr>
        <p:sp>
          <p:nvSpPr>
            <p:cNvPr id="717" name="Google Shape;717;g2b8c484956b_2_628"/>
            <p:cNvSpPr/>
            <p:nvPr/>
          </p:nvSpPr>
          <p:spPr>
            <a:xfrm>
              <a:off x="459239" y="6548136"/>
              <a:ext cx="31373" cy="30874"/>
            </a:xfrm>
            <a:custGeom>
              <a:avLst/>
              <a:gdLst/>
              <a:ahLst/>
              <a:cxnLst/>
              <a:rect l="l" t="t" r="r" b="b"/>
              <a:pathLst>
                <a:path w="36766" h="36182" extrusionOk="0">
                  <a:moveTo>
                    <a:pt x="18383" y="0"/>
                  </a:moveTo>
                  <a:cubicBezTo>
                    <a:pt x="28575" y="0"/>
                    <a:pt x="36767" y="8061"/>
                    <a:pt x="36767" y="18091"/>
                  </a:cubicBezTo>
                  <a:cubicBezTo>
                    <a:pt x="36767" y="28121"/>
                    <a:pt x="28575" y="36183"/>
                    <a:pt x="18383" y="36183"/>
                  </a:cubicBezTo>
                  <a:cubicBezTo>
                    <a:pt x="8192" y="36183"/>
                    <a:pt x="0" y="28121"/>
                    <a:pt x="0" y="18091"/>
                  </a:cubicBezTo>
                  <a:cubicBezTo>
                    <a:pt x="0" y="8061"/>
                    <a:pt x="8192" y="0"/>
                    <a:pt x="18383" y="0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0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g2b8c484956b_2_628"/>
            <p:cNvSpPr/>
            <p:nvPr/>
          </p:nvSpPr>
          <p:spPr>
            <a:xfrm>
              <a:off x="360000" y="6464789"/>
              <a:ext cx="83796" cy="112781"/>
            </a:xfrm>
            <a:custGeom>
              <a:avLst/>
              <a:gdLst/>
              <a:ahLst/>
              <a:cxnLst/>
              <a:rect l="l" t="t" r="r" b="b"/>
              <a:pathLst>
                <a:path w="98202" h="132170" extrusionOk="0">
                  <a:moveTo>
                    <a:pt x="34004" y="27559"/>
                  </a:moveTo>
                  <a:lnTo>
                    <a:pt x="34004" y="52400"/>
                  </a:lnTo>
                  <a:lnTo>
                    <a:pt x="89630" y="52400"/>
                  </a:lnTo>
                  <a:lnTo>
                    <a:pt x="89630" y="77146"/>
                  </a:lnTo>
                  <a:lnTo>
                    <a:pt x="34004" y="77146"/>
                  </a:lnTo>
                  <a:lnTo>
                    <a:pt x="34004" y="104705"/>
                  </a:lnTo>
                  <a:lnTo>
                    <a:pt x="98203" y="104705"/>
                  </a:lnTo>
                  <a:lnTo>
                    <a:pt x="98203" y="132171"/>
                  </a:lnTo>
                  <a:lnTo>
                    <a:pt x="0" y="132171"/>
                  </a:lnTo>
                  <a:lnTo>
                    <a:pt x="0" y="0"/>
                  </a:lnTo>
                  <a:lnTo>
                    <a:pt x="97250" y="0"/>
                  </a:lnTo>
                  <a:lnTo>
                    <a:pt x="97250" y="27559"/>
                  </a:lnTo>
                  <a:lnTo>
                    <a:pt x="34004" y="27559"/>
                  </a:lnTo>
                  <a:close/>
                </a:path>
              </a:pathLst>
            </a:custGeom>
            <a:solidFill>
              <a:srgbClr val="006EB7"/>
            </a:solidFill>
            <a:ln>
              <a:noFill/>
            </a:ln>
          </p:spPr>
          <p:txBody>
            <a:bodyPr spcFirstLastPara="1" wrap="square" lIns="0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g2b8c484956b_2_628"/>
            <p:cNvSpPr/>
            <p:nvPr/>
          </p:nvSpPr>
          <p:spPr>
            <a:xfrm>
              <a:off x="507030" y="6464789"/>
              <a:ext cx="73800" cy="112781"/>
            </a:xfrm>
            <a:custGeom>
              <a:avLst/>
              <a:gdLst/>
              <a:ahLst/>
              <a:cxnLst/>
              <a:rect l="l" t="t" r="r" b="b"/>
              <a:pathLst>
                <a:path w="86487" h="132170" extrusionOk="0">
                  <a:moveTo>
                    <a:pt x="34004" y="0"/>
                  </a:moveTo>
                  <a:lnTo>
                    <a:pt x="34004" y="104705"/>
                  </a:lnTo>
                  <a:lnTo>
                    <a:pt x="86487" y="104705"/>
                  </a:lnTo>
                  <a:lnTo>
                    <a:pt x="86487" y="132171"/>
                  </a:lnTo>
                  <a:lnTo>
                    <a:pt x="0" y="132171"/>
                  </a:lnTo>
                  <a:lnTo>
                    <a:pt x="0" y="0"/>
                  </a:lnTo>
                  <a:lnTo>
                    <a:pt x="34004" y="0"/>
                  </a:lnTo>
                  <a:close/>
                </a:path>
              </a:pathLst>
            </a:custGeom>
            <a:solidFill>
              <a:srgbClr val="006EB7"/>
            </a:solidFill>
            <a:ln>
              <a:noFill/>
            </a:ln>
          </p:spPr>
          <p:txBody>
            <a:bodyPr spcFirstLastPara="1" wrap="square" lIns="0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720;g2b8c484956b_2_628"/>
            <p:cNvSpPr/>
            <p:nvPr/>
          </p:nvSpPr>
          <p:spPr>
            <a:xfrm>
              <a:off x="588958" y="6487106"/>
              <a:ext cx="91355" cy="91505"/>
            </a:xfrm>
            <a:custGeom>
              <a:avLst/>
              <a:gdLst/>
              <a:ahLst/>
              <a:cxnLst/>
              <a:rect l="l" t="t" r="r" b="b"/>
              <a:pathLst>
                <a:path w="107060" h="107236" extrusionOk="0">
                  <a:moveTo>
                    <a:pt x="30194" y="41526"/>
                  </a:moveTo>
                  <a:lnTo>
                    <a:pt x="77343" y="41526"/>
                  </a:lnTo>
                  <a:lnTo>
                    <a:pt x="77343" y="37964"/>
                  </a:lnTo>
                  <a:cubicBezTo>
                    <a:pt x="77152" y="24278"/>
                    <a:pt x="71152" y="21747"/>
                    <a:pt x="53721" y="21747"/>
                  </a:cubicBezTo>
                  <a:cubicBezTo>
                    <a:pt x="36290" y="21747"/>
                    <a:pt x="30099" y="24372"/>
                    <a:pt x="30099" y="41526"/>
                  </a:cubicBezTo>
                  <a:close/>
                  <a:moveTo>
                    <a:pt x="107061" y="73022"/>
                  </a:moveTo>
                  <a:lnTo>
                    <a:pt x="107061" y="74616"/>
                  </a:lnTo>
                  <a:cubicBezTo>
                    <a:pt x="107061" y="98706"/>
                    <a:pt x="91249" y="107236"/>
                    <a:pt x="56293" y="107236"/>
                  </a:cubicBezTo>
                  <a:cubicBezTo>
                    <a:pt x="13145" y="107236"/>
                    <a:pt x="0" y="97113"/>
                    <a:pt x="0" y="53056"/>
                  </a:cubicBezTo>
                  <a:cubicBezTo>
                    <a:pt x="0" y="8999"/>
                    <a:pt x="14859" y="0"/>
                    <a:pt x="53721" y="0"/>
                  </a:cubicBezTo>
                  <a:cubicBezTo>
                    <a:pt x="92583" y="0"/>
                    <a:pt x="106966" y="10311"/>
                    <a:pt x="106966" y="49681"/>
                  </a:cubicBezTo>
                  <a:lnTo>
                    <a:pt x="106966" y="58868"/>
                  </a:lnTo>
                  <a:lnTo>
                    <a:pt x="30099" y="58868"/>
                  </a:lnTo>
                  <a:lnTo>
                    <a:pt x="30099" y="63179"/>
                  </a:lnTo>
                  <a:cubicBezTo>
                    <a:pt x="30099" y="81177"/>
                    <a:pt x="37528" y="85864"/>
                    <a:pt x="54578" y="85864"/>
                  </a:cubicBezTo>
                  <a:cubicBezTo>
                    <a:pt x="69437" y="85864"/>
                    <a:pt x="76676" y="83427"/>
                    <a:pt x="77248" y="73022"/>
                  </a:cubicBezTo>
                  <a:lnTo>
                    <a:pt x="106966" y="73022"/>
                  </a:lnTo>
                  <a:close/>
                </a:path>
              </a:pathLst>
            </a:custGeom>
            <a:solidFill>
              <a:srgbClr val="006EB7"/>
            </a:solidFill>
            <a:ln>
              <a:noFill/>
            </a:ln>
          </p:spPr>
          <p:txBody>
            <a:bodyPr spcFirstLastPara="1" wrap="square" lIns="0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721;g2b8c484956b_2_628"/>
            <p:cNvSpPr/>
            <p:nvPr/>
          </p:nvSpPr>
          <p:spPr>
            <a:xfrm>
              <a:off x="805155" y="6464789"/>
              <a:ext cx="25927" cy="112781"/>
            </a:xfrm>
            <a:custGeom>
              <a:avLst/>
              <a:gdLst/>
              <a:ahLst/>
              <a:cxnLst/>
              <a:rect l="l" t="t" r="r" b="b"/>
              <a:pathLst>
                <a:path w="30384" h="132170" extrusionOk="0">
                  <a:moveTo>
                    <a:pt x="0" y="0"/>
                  </a:moveTo>
                  <a:lnTo>
                    <a:pt x="30385" y="0"/>
                  </a:lnTo>
                  <a:lnTo>
                    <a:pt x="30385" y="132171"/>
                  </a:lnTo>
                  <a:lnTo>
                    <a:pt x="0" y="132171"/>
                  </a:lnTo>
                  <a:close/>
                </a:path>
              </a:pathLst>
            </a:custGeom>
            <a:solidFill>
              <a:srgbClr val="006EB7"/>
            </a:solidFill>
            <a:ln>
              <a:noFill/>
            </a:ln>
          </p:spPr>
          <p:txBody>
            <a:bodyPr spcFirstLastPara="1" wrap="square" lIns="0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722;g2b8c484956b_2_628"/>
            <p:cNvSpPr/>
            <p:nvPr/>
          </p:nvSpPr>
          <p:spPr>
            <a:xfrm>
              <a:off x="697463" y="6487025"/>
              <a:ext cx="89892" cy="91505"/>
            </a:xfrm>
            <a:custGeom>
              <a:avLst/>
              <a:gdLst/>
              <a:ahLst/>
              <a:cxnLst/>
              <a:rect l="l" t="t" r="r" b="b"/>
              <a:pathLst>
                <a:path w="105346" h="107236" extrusionOk="0">
                  <a:moveTo>
                    <a:pt x="54197" y="84271"/>
                  </a:moveTo>
                  <a:cubicBezTo>
                    <a:pt x="69247" y="84271"/>
                    <a:pt x="75533" y="81083"/>
                    <a:pt x="75819" y="67866"/>
                  </a:cubicBezTo>
                  <a:lnTo>
                    <a:pt x="105347" y="67866"/>
                  </a:lnTo>
                  <a:cubicBezTo>
                    <a:pt x="105251" y="98612"/>
                    <a:pt x="91059" y="107236"/>
                    <a:pt x="52388" y="107236"/>
                  </a:cubicBezTo>
                  <a:cubicBezTo>
                    <a:pt x="13716" y="107236"/>
                    <a:pt x="0" y="95707"/>
                    <a:pt x="0" y="53618"/>
                  </a:cubicBezTo>
                  <a:cubicBezTo>
                    <a:pt x="0" y="11530"/>
                    <a:pt x="13716" y="0"/>
                    <a:pt x="52388" y="0"/>
                  </a:cubicBezTo>
                  <a:cubicBezTo>
                    <a:pt x="91059" y="0"/>
                    <a:pt x="105156" y="8530"/>
                    <a:pt x="105347" y="38995"/>
                  </a:cubicBezTo>
                  <a:lnTo>
                    <a:pt x="75819" y="38995"/>
                  </a:lnTo>
                  <a:cubicBezTo>
                    <a:pt x="75438" y="26153"/>
                    <a:pt x="69152" y="22966"/>
                    <a:pt x="54197" y="22966"/>
                  </a:cubicBezTo>
                  <a:cubicBezTo>
                    <a:pt x="36100" y="22966"/>
                    <a:pt x="30766" y="26247"/>
                    <a:pt x="30766" y="53618"/>
                  </a:cubicBezTo>
                  <a:cubicBezTo>
                    <a:pt x="30766" y="80990"/>
                    <a:pt x="36100" y="84271"/>
                    <a:pt x="54197" y="84271"/>
                  </a:cubicBezTo>
                  <a:close/>
                </a:path>
              </a:pathLst>
            </a:custGeom>
            <a:solidFill>
              <a:srgbClr val="006EB7"/>
            </a:solidFill>
            <a:ln>
              <a:noFill/>
            </a:ln>
          </p:spPr>
          <p:txBody>
            <a:bodyPr spcFirstLastPara="1" wrap="square" lIns="0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723;g2b8c484956b_2_628"/>
            <p:cNvSpPr/>
            <p:nvPr/>
          </p:nvSpPr>
          <p:spPr>
            <a:xfrm>
              <a:off x="850345" y="6487106"/>
              <a:ext cx="91355" cy="91505"/>
            </a:xfrm>
            <a:custGeom>
              <a:avLst/>
              <a:gdLst/>
              <a:ahLst/>
              <a:cxnLst/>
              <a:rect l="l" t="t" r="r" b="b"/>
              <a:pathLst>
                <a:path w="107060" h="107236" extrusionOk="0">
                  <a:moveTo>
                    <a:pt x="30194" y="41526"/>
                  </a:moveTo>
                  <a:lnTo>
                    <a:pt x="77343" y="41526"/>
                  </a:lnTo>
                  <a:lnTo>
                    <a:pt x="77343" y="37964"/>
                  </a:lnTo>
                  <a:cubicBezTo>
                    <a:pt x="77152" y="24278"/>
                    <a:pt x="71152" y="21747"/>
                    <a:pt x="53721" y="21747"/>
                  </a:cubicBezTo>
                  <a:cubicBezTo>
                    <a:pt x="36290" y="21747"/>
                    <a:pt x="30099" y="24372"/>
                    <a:pt x="30099" y="41526"/>
                  </a:cubicBezTo>
                  <a:close/>
                  <a:moveTo>
                    <a:pt x="107061" y="73022"/>
                  </a:moveTo>
                  <a:lnTo>
                    <a:pt x="107061" y="74616"/>
                  </a:lnTo>
                  <a:cubicBezTo>
                    <a:pt x="107061" y="98706"/>
                    <a:pt x="91250" y="107236"/>
                    <a:pt x="56293" y="107236"/>
                  </a:cubicBezTo>
                  <a:cubicBezTo>
                    <a:pt x="13144" y="107236"/>
                    <a:pt x="0" y="97113"/>
                    <a:pt x="0" y="53056"/>
                  </a:cubicBezTo>
                  <a:cubicBezTo>
                    <a:pt x="0" y="8999"/>
                    <a:pt x="14859" y="0"/>
                    <a:pt x="53721" y="0"/>
                  </a:cubicBezTo>
                  <a:cubicBezTo>
                    <a:pt x="92583" y="0"/>
                    <a:pt x="106966" y="10311"/>
                    <a:pt x="106966" y="49681"/>
                  </a:cubicBezTo>
                  <a:lnTo>
                    <a:pt x="106966" y="58868"/>
                  </a:lnTo>
                  <a:lnTo>
                    <a:pt x="30099" y="58868"/>
                  </a:lnTo>
                  <a:lnTo>
                    <a:pt x="30099" y="63179"/>
                  </a:lnTo>
                  <a:cubicBezTo>
                    <a:pt x="30099" y="81177"/>
                    <a:pt x="37529" y="85864"/>
                    <a:pt x="54578" y="85864"/>
                  </a:cubicBezTo>
                  <a:cubicBezTo>
                    <a:pt x="69437" y="85864"/>
                    <a:pt x="76676" y="83427"/>
                    <a:pt x="77248" y="73022"/>
                  </a:cubicBezTo>
                  <a:lnTo>
                    <a:pt x="106966" y="73022"/>
                  </a:lnTo>
                  <a:close/>
                </a:path>
              </a:pathLst>
            </a:custGeom>
            <a:solidFill>
              <a:srgbClr val="006EB7"/>
            </a:solidFill>
            <a:ln>
              <a:noFill/>
            </a:ln>
          </p:spPr>
          <p:txBody>
            <a:bodyPr spcFirstLastPara="1" wrap="square" lIns="0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724;g2b8c484956b_2_628"/>
            <p:cNvSpPr/>
            <p:nvPr/>
          </p:nvSpPr>
          <p:spPr>
            <a:xfrm>
              <a:off x="1021597" y="6487025"/>
              <a:ext cx="89892" cy="91505"/>
            </a:xfrm>
            <a:custGeom>
              <a:avLst/>
              <a:gdLst/>
              <a:ahLst/>
              <a:cxnLst/>
              <a:rect l="l" t="t" r="r" b="b"/>
              <a:pathLst>
                <a:path w="105346" h="107236" extrusionOk="0">
                  <a:moveTo>
                    <a:pt x="54197" y="84271"/>
                  </a:moveTo>
                  <a:cubicBezTo>
                    <a:pt x="69247" y="84271"/>
                    <a:pt x="75533" y="81083"/>
                    <a:pt x="75819" y="67866"/>
                  </a:cubicBezTo>
                  <a:lnTo>
                    <a:pt x="105346" y="67866"/>
                  </a:lnTo>
                  <a:cubicBezTo>
                    <a:pt x="105251" y="98612"/>
                    <a:pt x="91059" y="107236"/>
                    <a:pt x="52388" y="107236"/>
                  </a:cubicBezTo>
                  <a:cubicBezTo>
                    <a:pt x="13716" y="107236"/>
                    <a:pt x="0" y="95707"/>
                    <a:pt x="0" y="53618"/>
                  </a:cubicBezTo>
                  <a:cubicBezTo>
                    <a:pt x="0" y="11530"/>
                    <a:pt x="13716" y="0"/>
                    <a:pt x="52388" y="0"/>
                  </a:cubicBezTo>
                  <a:cubicBezTo>
                    <a:pt x="91059" y="0"/>
                    <a:pt x="105156" y="8530"/>
                    <a:pt x="105346" y="38995"/>
                  </a:cubicBezTo>
                  <a:lnTo>
                    <a:pt x="75819" y="38995"/>
                  </a:lnTo>
                  <a:cubicBezTo>
                    <a:pt x="75438" y="26153"/>
                    <a:pt x="69152" y="22966"/>
                    <a:pt x="54197" y="22966"/>
                  </a:cubicBezTo>
                  <a:cubicBezTo>
                    <a:pt x="36100" y="22966"/>
                    <a:pt x="30766" y="26247"/>
                    <a:pt x="30766" y="53618"/>
                  </a:cubicBezTo>
                  <a:cubicBezTo>
                    <a:pt x="30766" y="80990"/>
                    <a:pt x="36100" y="84271"/>
                    <a:pt x="54197" y="84271"/>
                  </a:cubicBezTo>
                  <a:close/>
                </a:path>
              </a:pathLst>
            </a:custGeom>
            <a:solidFill>
              <a:srgbClr val="006EB7"/>
            </a:solidFill>
            <a:ln>
              <a:noFill/>
            </a:ln>
          </p:spPr>
          <p:txBody>
            <a:bodyPr spcFirstLastPara="1" wrap="square" lIns="0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725;g2b8c484956b_2_628"/>
            <p:cNvSpPr/>
            <p:nvPr/>
          </p:nvSpPr>
          <p:spPr>
            <a:xfrm>
              <a:off x="960964" y="6487106"/>
              <a:ext cx="54130" cy="90545"/>
            </a:xfrm>
            <a:custGeom>
              <a:avLst/>
              <a:gdLst/>
              <a:ahLst/>
              <a:cxnLst/>
              <a:rect l="l" t="t" r="r" b="b"/>
              <a:pathLst>
                <a:path w="63436" h="106111" extrusionOk="0">
                  <a:moveTo>
                    <a:pt x="63436" y="27090"/>
                  </a:moveTo>
                  <a:cubicBezTo>
                    <a:pt x="63436" y="27090"/>
                    <a:pt x="56007" y="27090"/>
                    <a:pt x="55054" y="27090"/>
                  </a:cubicBezTo>
                  <a:cubicBezTo>
                    <a:pt x="38386" y="27090"/>
                    <a:pt x="30385" y="36652"/>
                    <a:pt x="30385" y="57368"/>
                  </a:cubicBezTo>
                  <a:lnTo>
                    <a:pt x="30385" y="106112"/>
                  </a:lnTo>
                  <a:lnTo>
                    <a:pt x="0" y="106112"/>
                  </a:lnTo>
                  <a:lnTo>
                    <a:pt x="0" y="1875"/>
                  </a:lnTo>
                  <a:lnTo>
                    <a:pt x="30385" y="1875"/>
                  </a:lnTo>
                  <a:lnTo>
                    <a:pt x="30385" y="17435"/>
                  </a:lnTo>
                  <a:cubicBezTo>
                    <a:pt x="37719" y="5624"/>
                    <a:pt x="47149" y="187"/>
                    <a:pt x="59817" y="0"/>
                  </a:cubicBezTo>
                  <a:lnTo>
                    <a:pt x="63436" y="0"/>
                  </a:lnTo>
                  <a:lnTo>
                    <a:pt x="63436" y="27090"/>
                  </a:lnTo>
                  <a:close/>
                </a:path>
              </a:pathLst>
            </a:custGeom>
            <a:solidFill>
              <a:srgbClr val="006EB7"/>
            </a:solidFill>
            <a:ln>
              <a:noFill/>
            </a:ln>
          </p:spPr>
          <p:txBody>
            <a:bodyPr spcFirstLastPara="1" wrap="square" lIns="0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726;g2b8c484956b_2_628"/>
            <p:cNvSpPr/>
            <p:nvPr/>
          </p:nvSpPr>
          <p:spPr>
            <a:xfrm>
              <a:off x="1198293" y="6464789"/>
              <a:ext cx="90623" cy="112861"/>
            </a:xfrm>
            <a:custGeom>
              <a:avLst/>
              <a:gdLst/>
              <a:ahLst/>
              <a:cxnLst/>
              <a:rect l="l" t="t" r="r" b="b"/>
              <a:pathLst>
                <a:path w="106203" h="132264" extrusionOk="0">
                  <a:moveTo>
                    <a:pt x="95" y="18091"/>
                  </a:moveTo>
                  <a:lnTo>
                    <a:pt x="95" y="0"/>
                  </a:lnTo>
                  <a:lnTo>
                    <a:pt x="57436" y="0"/>
                  </a:lnTo>
                  <a:lnTo>
                    <a:pt x="57436" y="18091"/>
                  </a:lnTo>
                  <a:cubicBezTo>
                    <a:pt x="51054" y="19779"/>
                    <a:pt x="45815" y="25216"/>
                    <a:pt x="45815" y="32996"/>
                  </a:cubicBezTo>
                  <a:lnTo>
                    <a:pt x="45815" y="108267"/>
                  </a:lnTo>
                  <a:lnTo>
                    <a:pt x="67627" y="108267"/>
                  </a:lnTo>
                  <a:cubicBezTo>
                    <a:pt x="78677" y="108267"/>
                    <a:pt x="88106" y="101612"/>
                    <a:pt x="92107" y="92238"/>
                  </a:cubicBezTo>
                  <a:lnTo>
                    <a:pt x="106204" y="92238"/>
                  </a:lnTo>
                  <a:cubicBezTo>
                    <a:pt x="106204" y="92238"/>
                    <a:pt x="106204" y="132264"/>
                    <a:pt x="106204" y="132264"/>
                  </a:cubicBezTo>
                  <a:lnTo>
                    <a:pt x="0" y="132264"/>
                  </a:lnTo>
                  <a:lnTo>
                    <a:pt x="0" y="108924"/>
                  </a:lnTo>
                  <a:cubicBezTo>
                    <a:pt x="6668" y="107330"/>
                    <a:pt x="11621" y="101143"/>
                    <a:pt x="11621" y="94301"/>
                  </a:cubicBezTo>
                  <a:lnTo>
                    <a:pt x="11621" y="33558"/>
                  </a:lnTo>
                  <a:cubicBezTo>
                    <a:pt x="11621" y="24934"/>
                    <a:pt x="6191" y="19779"/>
                    <a:pt x="0" y="18185"/>
                  </a:cubicBezTo>
                  <a:close/>
                </a:path>
              </a:pathLst>
            </a:custGeom>
            <a:solidFill>
              <a:srgbClr val="006EB7"/>
            </a:solidFill>
            <a:ln>
              <a:noFill/>
            </a:ln>
          </p:spPr>
          <p:txBody>
            <a:bodyPr spcFirstLastPara="1" wrap="square" lIns="0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727;g2b8c484956b_2_628"/>
            <p:cNvSpPr/>
            <p:nvPr/>
          </p:nvSpPr>
          <p:spPr>
            <a:xfrm>
              <a:off x="1136197" y="6400800"/>
              <a:ext cx="231802" cy="228123"/>
            </a:xfrm>
            <a:custGeom>
              <a:avLst/>
              <a:gdLst/>
              <a:ahLst/>
              <a:cxnLst/>
              <a:rect l="l" t="t" r="r" b="b"/>
              <a:pathLst>
                <a:path w="271652" h="267341" extrusionOk="0">
                  <a:moveTo>
                    <a:pt x="28194" y="133671"/>
                  </a:moveTo>
                  <a:cubicBezTo>
                    <a:pt x="28194" y="192163"/>
                    <a:pt x="76391" y="239595"/>
                    <a:pt x="135827" y="239595"/>
                  </a:cubicBezTo>
                  <a:cubicBezTo>
                    <a:pt x="195263" y="239595"/>
                    <a:pt x="243459" y="192163"/>
                    <a:pt x="243459" y="133671"/>
                  </a:cubicBezTo>
                  <a:cubicBezTo>
                    <a:pt x="243459" y="75178"/>
                    <a:pt x="195263" y="27746"/>
                    <a:pt x="135827" y="27746"/>
                  </a:cubicBezTo>
                  <a:cubicBezTo>
                    <a:pt x="76391" y="27746"/>
                    <a:pt x="28194" y="75178"/>
                    <a:pt x="28194" y="133671"/>
                  </a:cubicBezTo>
                  <a:close/>
                  <a:moveTo>
                    <a:pt x="0" y="133671"/>
                  </a:moveTo>
                  <a:cubicBezTo>
                    <a:pt x="0" y="59899"/>
                    <a:pt x="60770" y="0"/>
                    <a:pt x="135827" y="0"/>
                  </a:cubicBezTo>
                  <a:cubicBezTo>
                    <a:pt x="210884" y="0"/>
                    <a:pt x="271653" y="59805"/>
                    <a:pt x="271653" y="133671"/>
                  </a:cubicBezTo>
                  <a:cubicBezTo>
                    <a:pt x="271653" y="207536"/>
                    <a:pt x="210884" y="267341"/>
                    <a:pt x="135827" y="267341"/>
                  </a:cubicBezTo>
                  <a:cubicBezTo>
                    <a:pt x="60770" y="267341"/>
                    <a:pt x="0" y="207536"/>
                    <a:pt x="0" y="133671"/>
                  </a:cubicBezTo>
                  <a:close/>
                </a:path>
              </a:pathLst>
            </a:custGeom>
            <a:solidFill>
              <a:srgbClr val="006EB7"/>
            </a:solidFill>
            <a:ln>
              <a:noFill/>
            </a:ln>
          </p:spPr>
          <p:txBody>
            <a:bodyPr spcFirstLastPara="1" wrap="square" lIns="0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728;g2b8c484956b_2_628"/>
            <p:cNvSpPr/>
            <p:nvPr/>
          </p:nvSpPr>
          <p:spPr>
            <a:xfrm>
              <a:off x="1225684" y="6443433"/>
              <a:ext cx="101433" cy="115341"/>
            </a:xfrm>
            <a:custGeom>
              <a:avLst/>
              <a:gdLst/>
              <a:ahLst/>
              <a:cxnLst/>
              <a:rect l="l" t="t" r="r" b="b"/>
              <a:pathLst>
                <a:path w="118871" h="135170" extrusionOk="0">
                  <a:moveTo>
                    <a:pt x="0" y="14061"/>
                  </a:moveTo>
                  <a:cubicBezTo>
                    <a:pt x="12383" y="5156"/>
                    <a:pt x="27527" y="0"/>
                    <a:pt x="44006" y="0"/>
                  </a:cubicBezTo>
                  <a:cubicBezTo>
                    <a:pt x="85344" y="0"/>
                    <a:pt x="118872" y="32996"/>
                    <a:pt x="118872" y="73678"/>
                  </a:cubicBezTo>
                  <a:cubicBezTo>
                    <a:pt x="118872" y="99362"/>
                    <a:pt x="105537" y="121953"/>
                    <a:pt x="85249" y="135170"/>
                  </a:cubicBezTo>
                  <a:lnTo>
                    <a:pt x="85249" y="106299"/>
                  </a:lnTo>
                  <a:lnTo>
                    <a:pt x="52864" y="106299"/>
                  </a:lnTo>
                  <a:cubicBezTo>
                    <a:pt x="52864" y="106299"/>
                    <a:pt x="49435" y="122516"/>
                    <a:pt x="35623" y="122516"/>
                  </a:cubicBezTo>
                  <a:lnTo>
                    <a:pt x="24860" y="122516"/>
                  </a:lnTo>
                  <a:lnTo>
                    <a:pt x="24860" y="61867"/>
                  </a:lnTo>
                  <a:cubicBezTo>
                    <a:pt x="24860" y="55587"/>
                    <a:pt x="30099" y="50525"/>
                    <a:pt x="36481" y="50244"/>
                  </a:cubicBezTo>
                  <a:lnTo>
                    <a:pt x="36481" y="14248"/>
                  </a:lnTo>
                  <a:cubicBezTo>
                    <a:pt x="36481" y="14248"/>
                    <a:pt x="0" y="14248"/>
                    <a:pt x="0" y="14248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0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+ Sous titre + Contenu">
  <p:cSld name="Titre + Sous titre + Contenu">
    <p:bg>
      <p:bgPr>
        <a:solidFill>
          <a:schemeClr val="lt1"/>
        </a:solidFill>
        <a:effectLst/>
      </p:bgPr>
    </p:bg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g2b8c484956b_2_685"/>
          <p:cNvSpPr txBox="1">
            <a:spLocks noGrp="1"/>
          </p:cNvSpPr>
          <p:nvPr>
            <p:ph type="body" idx="1"/>
          </p:nvPr>
        </p:nvSpPr>
        <p:spPr>
          <a:xfrm>
            <a:off x="1597843" y="1583703"/>
            <a:ext cx="6073500" cy="25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>
            <a:lvl1pPr marL="457200" lvl="0" indent="-323850" algn="l" rtl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SzPts val="1500"/>
              <a:buChar char=" 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04800" algn="l" rtl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SzPts val="1200"/>
              <a:buChar char="•"/>
              <a:defRPr/>
            </a:lvl3pPr>
            <a:lvl4pPr marL="1828800" lvl="3" indent="-298450" algn="l" rtl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SzPts val="1100"/>
              <a:buChar char="•"/>
              <a:defRPr/>
            </a:lvl4pPr>
            <a:lvl5pPr marL="2286000" lvl="4" indent="-298450" algn="l" rtl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SzPts val="11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31" name="Google Shape;731;g2b8c484956b_2_685"/>
          <p:cNvSpPr txBox="1">
            <a:spLocks noGrp="1"/>
          </p:cNvSpPr>
          <p:nvPr>
            <p:ph type="title"/>
          </p:nvPr>
        </p:nvSpPr>
        <p:spPr>
          <a:xfrm>
            <a:off x="361950" y="320040"/>
            <a:ext cx="81534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  <a:defRPr sz="26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2" name="Google Shape;732;g2b8c484956b_2_685"/>
          <p:cNvSpPr txBox="1">
            <a:spLocks noGrp="1"/>
          </p:cNvSpPr>
          <p:nvPr>
            <p:ph type="body" idx="2"/>
          </p:nvPr>
        </p:nvSpPr>
        <p:spPr>
          <a:xfrm>
            <a:off x="361950" y="651476"/>
            <a:ext cx="5134200" cy="3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54000" rIns="68575" bIns="0" anchor="t" anchorCtr="0">
            <a:sp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Font typeface="Roboto Medium"/>
              <a:buNone/>
              <a:defRPr sz="1800" cap="none">
                <a:solidFill>
                  <a:schemeClr val="accent3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lvl="1" indent="-3175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33" name="Google Shape;733;g2b8c484956b_2_685"/>
          <p:cNvSpPr/>
          <p:nvPr/>
        </p:nvSpPr>
        <p:spPr>
          <a:xfrm>
            <a:off x="308256" y="378619"/>
            <a:ext cx="53700" cy="55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4" name="Google Shape;734;g2b8c484956b_2_685"/>
          <p:cNvSpPr/>
          <p:nvPr/>
        </p:nvSpPr>
        <p:spPr>
          <a:xfrm>
            <a:off x="0" y="0"/>
            <a:ext cx="9143999" cy="5143499"/>
          </a:xfrm>
          <a:custGeom>
            <a:avLst/>
            <a:gdLst/>
            <a:ahLst/>
            <a:cxnLst/>
            <a:rect l="l" t="t" r="r" b="b"/>
            <a:pathLst>
              <a:path w="12191999" h="6857999" extrusionOk="0">
                <a:moveTo>
                  <a:pt x="-80" y="226"/>
                </a:moveTo>
                <a:lnTo>
                  <a:pt x="-80" y="6858226"/>
                </a:lnTo>
                <a:lnTo>
                  <a:pt x="12191920" y="6858226"/>
                </a:lnTo>
                <a:lnTo>
                  <a:pt x="12191920" y="226"/>
                </a:lnTo>
                <a:close/>
                <a:moveTo>
                  <a:pt x="12064920" y="6731226"/>
                </a:moveTo>
                <a:lnTo>
                  <a:pt x="126920" y="6731226"/>
                </a:lnTo>
                <a:lnTo>
                  <a:pt x="126920" y="127226"/>
                </a:lnTo>
                <a:lnTo>
                  <a:pt x="12064920" y="127226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dk2"/>
              </a:gs>
            </a:gsLst>
            <a:lin ang="8100019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uverture">
  <p:cSld name="TITLE_3"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0" name="Google Shape;740;g2b8c484956b_2_70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44475" y="-400775"/>
            <a:ext cx="9188477" cy="4656275"/>
          </a:xfrm>
          <a:prstGeom prst="rect">
            <a:avLst/>
          </a:prstGeom>
          <a:noFill/>
          <a:ln>
            <a:noFill/>
          </a:ln>
          <a:effectLst>
            <a:outerShdw algn="bl" rotWithShape="0">
              <a:srgbClr val="000000">
                <a:alpha val="63000"/>
              </a:srgbClr>
            </a:outerShdw>
          </a:effectLst>
        </p:spPr>
      </p:pic>
      <p:sp>
        <p:nvSpPr>
          <p:cNvPr id="741" name="Google Shape;741;g2b8c484956b_2_702"/>
          <p:cNvSpPr txBox="1">
            <a:spLocks noGrp="1"/>
          </p:cNvSpPr>
          <p:nvPr>
            <p:ph type="ctrTitle"/>
          </p:nvPr>
        </p:nvSpPr>
        <p:spPr>
          <a:xfrm>
            <a:off x="1074245" y="2244836"/>
            <a:ext cx="7772400" cy="9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42" name="Google Shape;742;g2b8c484956b_2_702"/>
          <p:cNvSpPr txBox="1">
            <a:spLocks noGrp="1"/>
          </p:cNvSpPr>
          <p:nvPr>
            <p:ph type="subTitle" idx="1"/>
          </p:nvPr>
        </p:nvSpPr>
        <p:spPr>
          <a:xfrm>
            <a:off x="1074245" y="3211963"/>
            <a:ext cx="6400800" cy="3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0" i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12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743" name="Google Shape;743;g2b8c484956b_2_702" descr="colonne-blanch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0000" y="2316601"/>
            <a:ext cx="109688" cy="868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44" name="Google Shape;744;g2b8c484956b_2_702" descr="couv-carrousel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0400" y="4403700"/>
            <a:ext cx="4263700" cy="46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5" name="Google Shape;745;g2b8c484956b_2_702" descr="Logo-Galec-coul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64289" y="4573756"/>
            <a:ext cx="1617023" cy="286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746" name="Google Shape;746;g2b8c484956b_2_702" descr="Logo-Leclerc-blanc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3201" y="339503"/>
            <a:ext cx="1990567" cy="559688"/>
          </a:xfrm>
          <a:prstGeom prst="rect">
            <a:avLst/>
          </a:prstGeom>
          <a:noFill/>
          <a:ln>
            <a:noFill/>
          </a:ln>
        </p:spPr>
      </p:pic>
      <p:sp>
        <p:nvSpPr>
          <p:cNvPr id="747" name="Google Shape;747;g2b8c484956b_2_702"/>
          <p:cNvSpPr/>
          <p:nvPr/>
        </p:nvSpPr>
        <p:spPr>
          <a:xfrm>
            <a:off x="-34575" y="-90575"/>
            <a:ext cx="9188400" cy="4346100"/>
          </a:xfrm>
          <a:prstGeom prst="rect">
            <a:avLst/>
          </a:prstGeom>
          <a:solidFill>
            <a:srgbClr val="006EB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ise en page personnalisée 1">
  <p:cSld name="CUSTOM"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g2b8c484956b_2_711"/>
          <p:cNvSpPr/>
          <p:nvPr/>
        </p:nvSpPr>
        <p:spPr>
          <a:xfrm flipH="1">
            <a:off x="0" y="13475"/>
            <a:ext cx="3977400" cy="5143500"/>
          </a:xfrm>
          <a:prstGeom prst="parallelogram">
            <a:avLst>
              <a:gd name="adj" fmla="val 25000"/>
            </a:avLst>
          </a:prstGeom>
          <a:solidFill>
            <a:srgbClr val="006E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g2b8c484956b_2_711"/>
          <p:cNvSpPr/>
          <p:nvPr/>
        </p:nvSpPr>
        <p:spPr>
          <a:xfrm>
            <a:off x="6750" y="13475"/>
            <a:ext cx="1732500" cy="5143500"/>
          </a:xfrm>
          <a:prstGeom prst="rect">
            <a:avLst/>
          </a:prstGeom>
          <a:solidFill>
            <a:srgbClr val="006E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g2b8c484956b_2_711"/>
          <p:cNvSpPr txBox="1"/>
          <p:nvPr/>
        </p:nvSpPr>
        <p:spPr>
          <a:xfrm>
            <a:off x="559525" y="2204350"/>
            <a:ext cx="15909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5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Agenda</a:t>
            </a:r>
            <a:endParaRPr sz="25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52" name="Google Shape;752;g2b8c484956b_2_711"/>
          <p:cNvSpPr txBox="1">
            <a:spLocks noGrp="1"/>
          </p:cNvSpPr>
          <p:nvPr>
            <p:ph type="subTitle" idx="1"/>
          </p:nvPr>
        </p:nvSpPr>
        <p:spPr>
          <a:xfrm>
            <a:off x="3287750" y="963375"/>
            <a:ext cx="4435800" cy="3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None/>
              <a:defRPr sz="1200"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None/>
              <a:defRPr sz="1200"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None/>
              <a:defRPr sz="1200"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None/>
              <a:defRPr sz="1200"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None/>
              <a:defRPr sz="1200"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None/>
              <a:defRPr sz="1200"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None/>
              <a:defRPr sz="1200"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None/>
              <a:defRPr sz="1200"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None/>
              <a:defRPr sz="12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53" name="Google Shape;753;g2b8c484956b_2_711"/>
          <p:cNvSpPr txBox="1">
            <a:spLocks noGrp="1"/>
          </p:cNvSpPr>
          <p:nvPr>
            <p:ph type="subTitle" idx="2"/>
          </p:nvPr>
        </p:nvSpPr>
        <p:spPr>
          <a:xfrm>
            <a:off x="3440150" y="1703050"/>
            <a:ext cx="4435800" cy="3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None/>
              <a:defRPr sz="1200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None/>
              <a:defRPr sz="1200"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None/>
              <a:defRPr sz="1200"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None/>
              <a:defRPr sz="1200"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None/>
              <a:defRPr sz="1200"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None/>
              <a:defRPr sz="1200"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None/>
              <a:defRPr sz="1200"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None/>
              <a:defRPr sz="1200"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None/>
              <a:defRPr sz="12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54" name="Google Shape;754;g2b8c484956b_2_711"/>
          <p:cNvSpPr txBox="1">
            <a:spLocks noGrp="1"/>
          </p:cNvSpPr>
          <p:nvPr>
            <p:ph type="subTitle" idx="3"/>
          </p:nvPr>
        </p:nvSpPr>
        <p:spPr>
          <a:xfrm>
            <a:off x="3592550" y="2442725"/>
            <a:ext cx="4435800" cy="3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None/>
              <a:defRPr sz="1200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None/>
              <a:defRPr sz="1200"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None/>
              <a:defRPr sz="1200"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None/>
              <a:defRPr sz="1200"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None/>
              <a:defRPr sz="1200"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None/>
              <a:defRPr sz="1200"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None/>
              <a:defRPr sz="1200"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None/>
              <a:defRPr sz="1200"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None/>
              <a:defRPr sz="12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55" name="Google Shape;755;g2b8c484956b_2_711"/>
          <p:cNvSpPr txBox="1">
            <a:spLocks noGrp="1"/>
          </p:cNvSpPr>
          <p:nvPr>
            <p:ph type="subTitle" idx="4"/>
          </p:nvPr>
        </p:nvSpPr>
        <p:spPr>
          <a:xfrm>
            <a:off x="3758450" y="3182400"/>
            <a:ext cx="4435800" cy="3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None/>
              <a:defRPr sz="1200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None/>
              <a:defRPr sz="1200"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None/>
              <a:defRPr sz="1200"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None/>
              <a:defRPr sz="1200"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None/>
              <a:defRPr sz="1200"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None/>
              <a:defRPr sz="1200"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None/>
              <a:defRPr sz="1200"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None/>
              <a:defRPr sz="1200"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None/>
              <a:defRPr sz="12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56" name="Google Shape;756;g2b8c484956b_2_711"/>
          <p:cNvSpPr txBox="1">
            <a:spLocks noGrp="1"/>
          </p:cNvSpPr>
          <p:nvPr>
            <p:ph type="subTitle" idx="5"/>
          </p:nvPr>
        </p:nvSpPr>
        <p:spPr>
          <a:xfrm>
            <a:off x="3973550" y="3922075"/>
            <a:ext cx="4435800" cy="3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None/>
              <a:defRPr sz="1200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None/>
              <a:defRPr sz="1200"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None/>
              <a:defRPr sz="1200"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None/>
              <a:defRPr sz="1200"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None/>
              <a:defRPr sz="1200"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None/>
              <a:defRPr sz="1200"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None/>
              <a:defRPr sz="1200"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None/>
              <a:defRPr sz="1200"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None/>
              <a:defRPr sz="12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757" name="Google Shape;757;g2b8c484956b_2_7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09350" y="4845050"/>
            <a:ext cx="450226" cy="167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sous titre (fond orange)">
  <p:cSld name="Diapositive sous titre (fond orange)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50825" y="4677966"/>
            <a:ext cx="8642400" cy="0"/>
          </a:xfrm>
          <a:prstGeom prst="straightConnector1">
            <a:avLst/>
          </a:prstGeom>
          <a:noFill/>
          <a:ln w="222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ise en page personnalisée 1 1">
  <p:cSld name="CUSTOM_1"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g2b8c484956b_2_721"/>
          <p:cNvSpPr/>
          <p:nvPr/>
        </p:nvSpPr>
        <p:spPr>
          <a:xfrm>
            <a:off x="6750" y="13475"/>
            <a:ext cx="3004200" cy="5143500"/>
          </a:xfrm>
          <a:prstGeom prst="rect">
            <a:avLst/>
          </a:prstGeom>
          <a:solidFill>
            <a:srgbClr val="F188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g2b8c484956b_2_721"/>
          <p:cNvSpPr txBox="1"/>
          <p:nvPr/>
        </p:nvSpPr>
        <p:spPr>
          <a:xfrm>
            <a:off x="559525" y="2204350"/>
            <a:ext cx="2692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ORDRE</a:t>
            </a:r>
            <a:endParaRPr sz="24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DU JOUR</a:t>
            </a:r>
            <a:endParaRPr sz="24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61" name="Google Shape;761;g2b8c484956b_2_721"/>
          <p:cNvSpPr txBox="1">
            <a:spLocks noGrp="1"/>
          </p:cNvSpPr>
          <p:nvPr>
            <p:ph type="subTitle" idx="1"/>
          </p:nvPr>
        </p:nvSpPr>
        <p:spPr>
          <a:xfrm>
            <a:off x="3287750" y="963375"/>
            <a:ext cx="4435800" cy="3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None/>
              <a:defRPr sz="1200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None/>
              <a:defRPr sz="1200"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None/>
              <a:defRPr sz="1200"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None/>
              <a:defRPr sz="1200"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None/>
              <a:defRPr sz="1200"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None/>
              <a:defRPr sz="1200"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None/>
              <a:defRPr sz="1200"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None/>
              <a:defRPr sz="1200"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None/>
              <a:defRPr sz="12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62" name="Google Shape;762;g2b8c484956b_2_721"/>
          <p:cNvSpPr txBox="1">
            <a:spLocks noGrp="1"/>
          </p:cNvSpPr>
          <p:nvPr>
            <p:ph type="subTitle" idx="2"/>
          </p:nvPr>
        </p:nvSpPr>
        <p:spPr>
          <a:xfrm>
            <a:off x="3440150" y="1703050"/>
            <a:ext cx="4435800" cy="3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None/>
              <a:defRPr sz="1200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None/>
              <a:defRPr sz="1200"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None/>
              <a:defRPr sz="1200"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None/>
              <a:defRPr sz="1200"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None/>
              <a:defRPr sz="1200"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None/>
              <a:defRPr sz="1200"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None/>
              <a:defRPr sz="1200"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None/>
              <a:defRPr sz="1200"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None/>
              <a:defRPr sz="12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63" name="Google Shape;763;g2b8c484956b_2_721"/>
          <p:cNvSpPr txBox="1">
            <a:spLocks noGrp="1"/>
          </p:cNvSpPr>
          <p:nvPr>
            <p:ph type="subTitle" idx="3"/>
          </p:nvPr>
        </p:nvSpPr>
        <p:spPr>
          <a:xfrm>
            <a:off x="3592550" y="2442725"/>
            <a:ext cx="4435800" cy="3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None/>
              <a:defRPr sz="1200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None/>
              <a:defRPr sz="1200"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None/>
              <a:defRPr sz="1200"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None/>
              <a:defRPr sz="1200"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None/>
              <a:defRPr sz="1200"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None/>
              <a:defRPr sz="1200"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None/>
              <a:defRPr sz="1200"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None/>
              <a:defRPr sz="1200"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None/>
              <a:defRPr sz="12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64" name="Google Shape;764;g2b8c484956b_2_721"/>
          <p:cNvSpPr txBox="1">
            <a:spLocks noGrp="1"/>
          </p:cNvSpPr>
          <p:nvPr>
            <p:ph type="subTitle" idx="4"/>
          </p:nvPr>
        </p:nvSpPr>
        <p:spPr>
          <a:xfrm>
            <a:off x="3758450" y="3182400"/>
            <a:ext cx="4435800" cy="3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None/>
              <a:defRPr sz="1200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None/>
              <a:defRPr sz="1200"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None/>
              <a:defRPr sz="1200"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None/>
              <a:defRPr sz="1200"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None/>
              <a:defRPr sz="1200"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None/>
              <a:defRPr sz="1200"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None/>
              <a:defRPr sz="1200"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None/>
              <a:defRPr sz="1200"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None/>
              <a:defRPr sz="12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65" name="Google Shape;765;g2b8c484956b_2_721"/>
          <p:cNvSpPr txBox="1">
            <a:spLocks noGrp="1"/>
          </p:cNvSpPr>
          <p:nvPr>
            <p:ph type="subTitle" idx="5"/>
          </p:nvPr>
        </p:nvSpPr>
        <p:spPr>
          <a:xfrm>
            <a:off x="3973550" y="3922075"/>
            <a:ext cx="4435800" cy="3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None/>
              <a:defRPr sz="1200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None/>
              <a:defRPr sz="1200"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None/>
              <a:defRPr sz="1200"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None/>
              <a:defRPr sz="1200"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None/>
              <a:defRPr sz="1200"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None/>
              <a:defRPr sz="1200"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None/>
              <a:defRPr sz="1200"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None/>
              <a:defRPr sz="1200"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None/>
              <a:defRPr sz="12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766" name="Google Shape;766;g2b8c484956b_2_7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09350" y="4845050"/>
            <a:ext cx="450226" cy="167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ise en page personnalisée 2 2 1">
  <p:cSld name="CUSTOM_1_2_1"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g2b8c484956b_2_730"/>
          <p:cNvSpPr/>
          <p:nvPr/>
        </p:nvSpPr>
        <p:spPr>
          <a:xfrm>
            <a:off x="0" y="1258625"/>
            <a:ext cx="9144000" cy="2612100"/>
          </a:xfrm>
          <a:prstGeom prst="rect">
            <a:avLst/>
          </a:prstGeom>
          <a:solidFill>
            <a:srgbClr val="F18825"/>
          </a:solidFill>
          <a:ln>
            <a:noFill/>
          </a:ln>
        </p:spPr>
        <p:txBody>
          <a:bodyPr spcFirstLastPara="1" wrap="square" lIns="71025" tIns="35525" rIns="71025" bIns="355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9" name="Google Shape;769;g2b8c484956b_2_730"/>
          <p:cNvSpPr txBox="1"/>
          <p:nvPr/>
        </p:nvSpPr>
        <p:spPr>
          <a:xfrm>
            <a:off x="1080000" y="3103614"/>
            <a:ext cx="7772400" cy="2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18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70" name="Google Shape;770;g2b8c484956b_2_730" descr="colonne-blanch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0000" y="2709952"/>
            <a:ext cx="109688" cy="425097"/>
          </a:xfrm>
          <a:prstGeom prst="rect">
            <a:avLst/>
          </a:prstGeom>
          <a:noFill/>
          <a:ln>
            <a:noFill/>
          </a:ln>
        </p:spPr>
      </p:pic>
      <p:sp>
        <p:nvSpPr>
          <p:cNvPr id="771" name="Google Shape;771;g2b8c484956b_2_730"/>
          <p:cNvSpPr txBox="1">
            <a:spLocks noGrp="1"/>
          </p:cNvSpPr>
          <p:nvPr>
            <p:ph type="title"/>
          </p:nvPr>
        </p:nvSpPr>
        <p:spPr>
          <a:xfrm>
            <a:off x="1032650" y="2756350"/>
            <a:ext cx="7819800" cy="4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Open Sans"/>
              <a:buNone/>
              <a:defRPr sz="22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pic>
        <p:nvPicPr>
          <p:cNvPr id="772" name="Google Shape;772;g2b8c484956b_2_7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09350" y="4845050"/>
            <a:ext cx="450226" cy="167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ise en page personnalisée 2 1">
  <p:cSld name="CUSTOM_1_1"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g2b8c484956b_2_736"/>
          <p:cNvSpPr/>
          <p:nvPr/>
        </p:nvSpPr>
        <p:spPr>
          <a:xfrm>
            <a:off x="0" y="1258625"/>
            <a:ext cx="9144000" cy="2612100"/>
          </a:xfrm>
          <a:prstGeom prst="rect">
            <a:avLst/>
          </a:prstGeom>
          <a:solidFill>
            <a:srgbClr val="006EB7"/>
          </a:solidFill>
          <a:ln>
            <a:noFill/>
          </a:ln>
        </p:spPr>
        <p:txBody>
          <a:bodyPr spcFirstLastPara="1" wrap="square" lIns="71025" tIns="35525" rIns="71025" bIns="355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5" name="Google Shape;775;g2b8c484956b_2_736"/>
          <p:cNvSpPr txBox="1"/>
          <p:nvPr/>
        </p:nvSpPr>
        <p:spPr>
          <a:xfrm>
            <a:off x="1080000" y="3103614"/>
            <a:ext cx="7772400" cy="2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18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76" name="Google Shape;776;g2b8c484956b_2_736" descr="colonne-blanch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0000" y="2709952"/>
            <a:ext cx="109688" cy="425097"/>
          </a:xfrm>
          <a:prstGeom prst="rect">
            <a:avLst/>
          </a:prstGeom>
          <a:noFill/>
          <a:ln>
            <a:noFill/>
          </a:ln>
        </p:spPr>
      </p:pic>
      <p:sp>
        <p:nvSpPr>
          <p:cNvPr id="777" name="Google Shape;777;g2b8c484956b_2_736"/>
          <p:cNvSpPr txBox="1">
            <a:spLocks noGrp="1"/>
          </p:cNvSpPr>
          <p:nvPr>
            <p:ph type="title"/>
          </p:nvPr>
        </p:nvSpPr>
        <p:spPr>
          <a:xfrm>
            <a:off x="1032650" y="2756350"/>
            <a:ext cx="7819800" cy="4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Open Sans"/>
              <a:buNone/>
              <a:defRPr sz="22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pic>
        <p:nvPicPr>
          <p:cNvPr id="778" name="Google Shape;778;g2b8c484956b_2_7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09350" y="4845050"/>
            <a:ext cx="450226" cy="167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ise en page personnalisée 3">
  <p:cSld name="CUSTOM_3"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80" name="Google Shape;780;g2b8c484956b_2_742"/>
          <p:cNvCxnSpPr/>
          <p:nvPr/>
        </p:nvCxnSpPr>
        <p:spPr>
          <a:xfrm>
            <a:off x="400625" y="557050"/>
            <a:ext cx="518400" cy="2100"/>
          </a:xfrm>
          <a:prstGeom prst="straightConnector1">
            <a:avLst/>
          </a:prstGeom>
          <a:noFill/>
          <a:ln w="28575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81" name="Google Shape;781;g2b8c484956b_2_742"/>
          <p:cNvSpPr txBox="1">
            <a:spLocks noGrp="1"/>
          </p:cNvSpPr>
          <p:nvPr>
            <p:ph type="title"/>
          </p:nvPr>
        </p:nvSpPr>
        <p:spPr>
          <a:xfrm>
            <a:off x="400625" y="66250"/>
            <a:ext cx="7334100" cy="49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None/>
              <a:defRPr sz="1400" b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None/>
              <a:defRPr sz="1400" b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None/>
              <a:defRPr sz="1400" b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None/>
              <a:defRPr sz="1400" b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None/>
              <a:defRPr sz="1400" b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None/>
              <a:defRPr sz="1400" b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None/>
              <a:defRPr sz="1400" b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None/>
              <a:defRPr sz="1400" b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None/>
              <a:defRPr sz="1400" b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82" name="Google Shape;782;g2b8c484956b_2_742"/>
          <p:cNvSpPr txBox="1">
            <a:spLocks noGrp="1"/>
          </p:cNvSpPr>
          <p:nvPr>
            <p:ph type="body" idx="1"/>
          </p:nvPr>
        </p:nvSpPr>
        <p:spPr>
          <a:xfrm>
            <a:off x="560975" y="998100"/>
            <a:ext cx="7941000" cy="377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 sz="12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79400" rtl="0"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○"/>
              <a:defRPr sz="8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279400" rtl="0"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■"/>
              <a:defRPr sz="8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279400" rtl="0"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●"/>
              <a:defRPr sz="8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279400" rtl="0"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○"/>
              <a:defRPr sz="8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279400" rtl="0"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■"/>
              <a:defRPr sz="8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279400" rtl="0"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●"/>
              <a:defRPr sz="8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279400" rtl="0"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○"/>
              <a:defRPr sz="8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279400" rtl="0"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■"/>
              <a:defRPr sz="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 2">
  <p:cSld name="TITLE_2"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84" name="Google Shape;784;g2b8c484956b_2_746"/>
          <p:cNvCxnSpPr/>
          <p:nvPr/>
        </p:nvCxnSpPr>
        <p:spPr>
          <a:xfrm>
            <a:off x="400625" y="557050"/>
            <a:ext cx="518400" cy="2100"/>
          </a:xfrm>
          <a:prstGeom prst="straightConnector1">
            <a:avLst/>
          </a:prstGeom>
          <a:noFill/>
          <a:ln w="28575" cap="flat" cmpd="sng">
            <a:solidFill>
              <a:srgbClr val="4285F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85" name="Google Shape;785;g2b8c484956b_2_746"/>
          <p:cNvSpPr txBox="1">
            <a:spLocks noGrp="1"/>
          </p:cNvSpPr>
          <p:nvPr>
            <p:ph type="title"/>
          </p:nvPr>
        </p:nvSpPr>
        <p:spPr>
          <a:xfrm>
            <a:off x="253750" y="121450"/>
            <a:ext cx="7334100" cy="4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None/>
              <a:defRPr sz="1400" b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None/>
              <a:defRPr sz="1400" b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None/>
              <a:defRPr sz="1400" b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None/>
              <a:defRPr sz="1400" b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None/>
              <a:defRPr sz="1400" b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None/>
              <a:defRPr sz="1400" b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None/>
              <a:defRPr sz="1400" b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None/>
              <a:defRPr sz="1400" b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None/>
              <a:defRPr sz="1400" b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86" name="Google Shape;786;g2b8c484956b_2_746"/>
          <p:cNvSpPr>
            <a:spLocks noGrp="1"/>
          </p:cNvSpPr>
          <p:nvPr>
            <p:ph type="pic" idx="2"/>
          </p:nvPr>
        </p:nvSpPr>
        <p:spPr>
          <a:xfrm>
            <a:off x="5169900" y="1044200"/>
            <a:ext cx="3097800" cy="3727500"/>
          </a:xfrm>
          <a:prstGeom prst="rect">
            <a:avLst/>
          </a:prstGeom>
          <a:noFill/>
          <a:ln>
            <a:noFill/>
          </a:ln>
        </p:spPr>
      </p:sp>
      <p:pic>
        <p:nvPicPr>
          <p:cNvPr id="787" name="Google Shape;787;g2b8c484956b_2_74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09350" y="4845050"/>
            <a:ext cx="450226" cy="167287"/>
          </a:xfrm>
          <a:prstGeom prst="rect">
            <a:avLst/>
          </a:prstGeom>
          <a:noFill/>
          <a:ln>
            <a:noFill/>
          </a:ln>
        </p:spPr>
      </p:pic>
      <p:sp>
        <p:nvSpPr>
          <p:cNvPr id="788" name="Google Shape;788;g2b8c484956b_2_746"/>
          <p:cNvSpPr txBox="1">
            <a:spLocks noGrp="1"/>
          </p:cNvSpPr>
          <p:nvPr>
            <p:ph type="body" idx="1"/>
          </p:nvPr>
        </p:nvSpPr>
        <p:spPr>
          <a:xfrm>
            <a:off x="560975" y="998100"/>
            <a:ext cx="4269300" cy="377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 sz="12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79400" rtl="0"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○"/>
              <a:defRPr sz="8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279400" rtl="0"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■"/>
              <a:defRPr sz="8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279400" rtl="0"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●"/>
              <a:defRPr sz="8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279400" rtl="0"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○"/>
              <a:defRPr sz="8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279400" rtl="0"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■"/>
              <a:defRPr sz="8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279400" rtl="0"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●"/>
              <a:defRPr sz="8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279400" rtl="0"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○"/>
              <a:defRPr sz="8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279400" rtl="0"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■"/>
              <a:defRPr sz="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ise en page personnalisée 2">
  <p:cSld name="CUSTOM_2"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90" name="Google Shape;790;g2b8c484956b_2_752"/>
          <p:cNvCxnSpPr/>
          <p:nvPr/>
        </p:nvCxnSpPr>
        <p:spPr>
          <a:xfrm>
            <a:off x="400625" y="557050"/>
            <a:ext cx="518400" cy="2100"/>
          </a:xfrm>
          <a:prstGeom prst="straightConnector1">
            <a:avLst/>
          </a:prstGeom>
          <a:noFill/>
          <a:ln w="28575" cap="flat" cmpd="sng">
            <a:solidFill>
              <a:srgbClr val="4285F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91" name="Google Shape;791;g2b8c484956b_2_752"/>
          <p:cNvSpPr txBox="1">
            <a:spLocks noGrp="1"/>
          </p:cNvSpPr>
          <p:nvPr>
            <p:ph type="title"/>
          </p:nvPr>
        </p:nvSpPr>
        <p:spPr>
          <a:xfrm>
            <a:off x="253750" y="121450"/>
            <a:ext cx="4765800" cy="4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None/>
              <a:defRPr sz="1400" b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None/>
              <a:defRPr sz="1400" b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None/>
              <a:defRPr sz="1400" b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None/>
              <a:defRPr sz="1400" b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None/>
              <a:defRPr sz="1400" b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None/>
              <a:defRPr sz="1400" b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None/>
              <a:defRPr sz="1400" b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None/>
              <a:defRPr sz="1400" b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None/>
              <a:defRPr sz="1400" b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92" name="Google Shape;792;g2b8c484956b_2_752"/>
          <p:cNvSpPr/>
          <p:nvPr/>
        </p:nvSpPr>
        <p:spPr>
          <a:xfrm>
            <a:off x="6855575" y="0"/>
            <a:ext cx="22884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g2b8c484956b_2_752"/>
          <p:cNvSpPr txBox="1">
            <a:spLocks noGrp="1"/>
          </p:cNvSpPr>
          <p:nvPr>
            <p:ph type="body" idx="1"/>
          </p:nvPr>
        </p:nvSpPr>
        <p:spPr>
          <a:xfrm>
            <a:off x="560975" y="998100"/>
            <a:ext cx="5609700" cy="377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 sz="12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79400" rtl="0"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○"/>
              <a:defRPr sz="8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279400" rtl="0"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■"/>
              <a:defRPr sz="8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279400" rtl="0"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●"/>
              <a:defRPr sz="8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279400" rtl="0"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○"/>
              <a:defRPr sz="8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279400" rtl="0"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■"/>
              <a:defRPr sz="8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279400" rtl="0"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●"/>
              <a:defRPr sz="8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279400" rtl="0"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○"/>
              <a:defRPr sz="8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279400" rtl="0"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■"/>
              <a:defRPr sz="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94" name="Google Shape;794;g2b8c484956b_2_752"/>
          <p:cNvSpPr txBox="1">
            <a:spLocks noGrp="1"/>
          </p:cNvSpPr>
          <p:nvPr>
            <p:ph type="body" idx="2"/>
          </p:nvPr>
        </p:nvSpPr>
        <p:spPr>
          <a:xfrm>
            <a:off x="7023150" y="721250"/>
            <a:ext cx="1857900" cy="350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85750" rtl="0">
              <a:spcBef>
                <a:spcPts val="0"/>
              </a:spcBef>
              <a:spcAft>
                <a:spcPts val="0"/>
              </a:spcAft>
              <a:buSzPts val="900"/>
              <a:buFont typeface="Open Sans"/>
              <a:buChar char="●"/>
              <a:defRPr sz="9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60350" rtl="0">
              <a:spcBef>
                <a:spcPts val="0"/>
              </a:spcBef>
              <a:spcAft>
                <a:spcPts val="0"/>
              </a:spcAft>
              <a:buSzPts val="500"/>
              <a:buFont typeface="Open Sans"/>
              <a:buChar char="○"/>
              <a:defRPr sz="5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260350" rtl="0">
              <a:spcBef>
                <a:spcPts val="0"/>
              </a:spcBef>
              <a:spcAft>
                <a:spcPts val="0"/>
              </a:spcAft>
              <a:buSzPts val="500"/>
              <a:buFont typeface="Open Sans"/>
              <a:buChar char="■"/>
              <a:defRPr sz="5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260350" rtl="0">
              <a:spcBef>
                <a:spcPts val="0"/>
              </a:spcBef>
              <a:spcAft>
                <a:spcPts val="0"/>
              </a:spcAft>
              <a:buSzPts val="500"/>
              <a:buFont typeface="Open Sans"/>
              <a:buChar char="●"/>
              <a:defRPr sz="5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260350" rtl="0">
              <a:spcBef>
                <a:spcPts val="0"/>
              </a:spcBef>
              <a:spcAft>
                <a:spcPts val="0"/>
              </a:spcAft>
              <a:buSzPts val="500"/>
              <a:buFont typeface="Open Sans"/>
              <a:buChar char="○"/>
              <a:defRPr sz="5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260350" rtl="0">
              <a:spcBef>
                <a:spcPts val="0"/>
              </a:spcBef>
              <a:spcAft>
                <a:spcPts val="0"/>
              </a:spcAft>
              <a:buSzPts val="500"/>
              <a:buFont typeface="Open Sans"/>
              <a:buChar char="■"/>
              <a:defRPr sz="5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260350" rtl="0">
              <a:spcBef>
                <a:spcPts val="0"/>
              </a:spcBef>
              <a:spcAft>
                <a:spcPts val="0"/>
              </a:spcAft>
              <a:buSzPts val="500"/>
              <a:buFont typeface="Open Sans"/>
              <a:buChar char="●"/>
              <a:defRPr sz="5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260350" rtl="0">
              <a:spcBef>
                <a:spcPts val="0"/>
              </a:spcBef>
              <a:spcAft>
                <a:spcPts val="0"/>
              </a:spcAft>
              <a:buSzPts val="500"/>
              <a:buFont typeface="Open Sans"/>
              <a:buChar char="○"/>
              <a:defRPr sz="5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260350" rtl="0">
              <a:spcBef>
                <a:spcPts val="0"/>
              </a:spcBef>
              <a:spcAft>
                <a:spcPts val="0"/>
              </a:spcAft>
              <a:buSzPts val="500"/>
              <a:buFont typeface="Open Sans"/>
              <a:buChar char="■"/>
              <a:defRPr sz="5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ise en page personnalisée 2 2">
  <p:cSld name="CUSTOM_2_1"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96" name="Google Shape;796;g2b8c484956b_2_758"/>
          <p:cNvCxnSpPr/>
          <p:nvPr/>
        </p:nvCxnSpPr>
        <p:spPr>
          <a:xfrm>
            <a:off x="400625" y="557050"/>
            <a:ext cx="518400" cy="2100"/>
          </a:xfrm>
          <a:prstGeom prst="straightConnector1">
            <a:avLst/>
          </a:prstGeom>
          <a:noFill/>
          <a:ln w="28575" cap="flat" cmpd="sng">
            <a:solidFill>
              <a:srgbClr val="4285F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97" name="Google Shape;797;g2b8c484956b_2_758"/>
          <p:cNvSpPr txBox="1">
            <a:spLocks noGrp="1"/>
          </p:cNvSpPr>
          <p:nvPr>
            <p:ph type="title"/>
          </p:nvPr>
        </p:nvSpPr>
        <p:spPr>
          <a:xfrm>
            <a:off x="253750" y="121450"/>
            <a:ext cx="4765800" cy="4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None/>
              <a:defRPr sz="1400" b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None/>
              <a:defRPr sz="1400" b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None/>
              <a:defRPr sz="1400" b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None/>
              <a:defRPr sz="1400" b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None/>
              <a:defRPr sz="1400" b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None/>
              <a:defRPr sz="1400" b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None/>
              <a:defRPr sz="1400" b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None/>
              <a:defRPr sz="1400" b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None/>
              <a:defRPr sz="1400" b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98" name="Google Shape;798;g2b8c484956b_2_758"/>
          <p:cNvSpPr/>
          <p:nvPr/>
        </p:nvSpPr>
        <p:spPr>
          <a:xfrm>
            <a:off x="546400" y="4094400"/>
            <a:ext cx="7875600" cy="944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g2b8c484956b_2_758"/>
          <p:cNvSpPr txBox="1">
            <a:spLocks noGrp="1"/>
          </p:cNvSpPr>
          <p:nvPr>
            <p:ph type="body" idx="1"/>
          </p:nvPr>
        </p:nvSpPr>
        <p:spPr>
          <a:xfrm>
            <a:off x="611375" y="4094400"/>
            <a:ext cx="7781400" cy="9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Font typeface="Open Sans"/>
              <a:buChar char="●"/>
              <a:defRPr sz="10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66700" rtl="0">
              <a:spcBef>
                <a:spcPts val="0"/>
              </a:spcBef>
              <a:spcAft>
                <a:spcPts val="0"/>
              </a:spcAft>
              <a:buSzPts val="600"/>
              <a:buFont typeface="Open Sans"/>
              <a:buChar char="○"/>
              <a:defRPr sz="6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266700" rtl="0">
              <a:spcBef>
                <a:spcPts val="0"/>
              </a:spcBef>
              <a:spcAft>
                <a:spcPts val="0"/>
              </a:spcAft>
              <a:buSzPts val="600"/>
              <a:buFont typeface="Open Sans"/>
              <a:buChar char="■"/>
              <a:defRPr sz="6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266700" rtl="0">
              <a:spcBef>
                <a:spcPts val="0"/>
              </a:spcBef>
              <a:spcAft>
                <a:spcPts val="0"/>
              </a:spcAft>
              <a:buSzPts val="600"/>
              <a:buFont typeface="Open Sans"/>
              <a:buChar char="●"/>
              <a:defRPr sz="6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266700" rtl="0">
              <a:spcBef>
                <a:spcPts val="0"/>
              </a:spcBef>
              <a:spcAft>
                <a:spcPts val="0"/>
              </a:spcAft>
              <a:buSzPts val="600"/>
              <a:buFont typeface="Open Sans"/>
              <a:buChar char="○"/>
              <a:defRPr sz="6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266700" rtl="0">
              <a:spcBef>
                <a:spcPts val="0"/>
              </a:spcBef>
              <a:spcAft>
                <a:spcPts val="0"/>
              </a:spcAft>
              <a:buSzPts val="600"/>
              <a:buFont typeface="Open Sans"/>
              <a:buChar char="■"/>
              <a:defRPr sz="6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266700" rtl="0">
              <a:spcBef>
                <a:spcPts val="0"/>
              </a:spcBef>
              <a:spcAft>
                <a:spcPts val="0"/>
              </a:spcAft>
              <a:buSzPts val="600"/>
              <a:buFont typeface="Open Sans"/>
              <a:buChar char="●"/>
              <a:defRPr sz="6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266700" rtl="0">
              <a:spcBef>
                <a:spcPts val="0"/>
              </a:spcBef>
              <a:spcAft>
                <a:spcPts val="0"/>
              </a:spcAft>
              <a:buSzPts val="600"/>
              <a:buFont typeface="Open Sans"/>
              <a:buChar char="○"/>
              <a:defRPr sz="6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266700" rtl="0">
              <a:spcBef>
                <a:spcPts val="0"/>
              </a:spcBef>
              <a:spcAft>
                <a:spcPts val="0"/>
              </a:spcAft>
              <a:buSzPts val="600"/>
              <a:buFont typeface="Open Sans"/>
              <a:buChar char="■"/>
              <a:defRPr sz="6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00" name="Google Shape;800;g2b8c484956b_2_758"/>
          <p:cNvSpPr txBox="1">
            <a:spLocks noGrp="1"/>
          </p:cNvSpPr>
          <p:nvPr>
            <p:ph type="body" idx="2"/>
          </p:nvPr>
        </p:nvSpPr>
        <p:spPr>
          <a:xfrm>
            <a:off x="560975" y="998100"/>
            <a:ext cx="7875600" cy="30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 sz="12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79400" rtl="0"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○"/>
              <a:defRPr sz="8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279400" rtl="0"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■"/>
              <a:defRPr sz="8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279400" rtl="0"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●"/>
              <a:defRPr sz="8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279400" rtl="0"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○"/>
              <a:defRPr sz="8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279400" rtl="0"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■"/>
              <a:defRPr sz="8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279400" rtl="0"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●"/>
              <a:defRPr sz="8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279400" rtl="0"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○"/>
              <a:defRPr sz="8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279400" rtl="0"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■"/>
              <a:defRPr sz="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clerc 2">
  <p:cSld name="TITLE_ONLY_12"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g2b8c484956b_2_764"/>
          <p:cNvSpPr txBox="1">
            <a:spLocks noGrp="1"/>
          </p:cNvSpPr>
          <p:nvPr>
            <p:ph type="sldNum" idx="12"/>
          </p:nvPr>
        </p:nvSpPr>
        <p:spPr>
          <a:xfrm>
            <a:off x="4269300" y="4651665"/>
            <a:ext cx="605400" cy="3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0" marR="0" lvl="1" indent="0" algn="ctr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0" marR="0" lvl="2" indent="0" algn="ctr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0" marR="0" lvl="3" indent="0" algn="ctr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0" marR="0" lvl="4" indent="0" algn="ctr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0" marR="0" lvl="5" indent="0" algn="ctr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marL="0" marR="0" lvl="6" indent="0" algn="ctr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marL="0" marR="0" lvl="7" indent="0" algn="ctr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marL="0" marR="0" lvl="8" indent="0" algn="ctr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803" name="Google Shape;803;g2b8c484956b_2_764"/>
          <p:cNvSpPr/>
          <p:nvPr/>
        </p:nvSpPr>
        <p:spPr>
          <a:xfrm>
            <a:off x="4404743" y="4667992"/>
            <a:ext cx="334500" cy="3276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04" name="Google Shape;804;g2b8c484956b_2_764"/>
          <p:cNvCxnSpPr/>
          <p:nvPr/>
        </p:nvCxnSpPr>
        <p:spPr>
          <a:xfrm>
            <a:off x="400625" y="557050"/>
            <a:ext cx="518400" cy="2100"/>
          </a:xfrm>
          <a:prstGeom prst="straightConnector1">
            <a:avLst/>
          </a:prstGeom>
          <a:noFill/>
          <a:ln w="28575" cap="flat" cmpd="sng">
            <a:solidFill>
              <a:srgbClr val="4285F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05" name="Google Shape;805;g2b8c484956b_2_764"/>
          <p:cNvSpPr txBox="1">
            <a:spLocks noGrp="1"/>
          </p:cNvSpPr>
          <p:nvPr>
            <p:ph type="title"/>
          </p:nvPr>
        </p:nvSpPr>
        <p:spPr>
          <a:xfrm>
            <a:off x="253750" y="121450"/>
            <a:ext cx="7334100" cy="4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None/>
              <a:defRPr sz="1400" b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None/>
              <a:defRPr sz="1400" b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None/>
              <a:defRPr sz="1400" b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None/>
              <a:defRPr sz="1400" b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None/>
              <a:defRPr sz="1400" b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None/>
              <a:defRPr sz="1400" b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None/>
              <a:defRPr sz="1400" b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None/>
              <a:defRPr sz="1400" b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None/>
              <a:defRPr sz="1400" b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806" name="Google Shape;806;g2b8c484956b_2_76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09350" y="4845050"/>
            <a:ext cx="450226" cy="167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4">
  <p:cSld name="TITLE_4"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g2b8c484956b_2_77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cxnSp>
        <p:nvCxnSpPr>
          <p:cNvPr id="809" name="Google Shape;809;g2b8c484956b_2_770"/>
          <p:cNvCxnSpPr/>
          <p:nvPr/>
        </p:nvCxnSpPr>
        <p:spPr>
          <a:xfrm>
            <a:off x="400625" y="557050"/>
            <a:ext cx="518400" cy="2100"/>
          </a:xfrm>
          <a:prstGeom prst="straightConnector1">
            <a:avLst/>
          </a:prstGeom>
          <a:noFill/>
          <a:ln w="28575" cap="flat" cmpd="sng">
            <a:solidFill>
              <a:srgbClr val="4285F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10" name="Google Shape;810;g2b8c484956b_2_770"/>
          <p:cNvSpPr txBox="1">
            <a:spLocks noGrp="1"/>
          </p:cNvSpPr>
          <p:nvPr>
            <p:ph type="title"/>
          </p:nvPr>
        </p:nvSpPr>
        <p:spPr>
          <a:xfrm>
            <a:off x="253750" y="121450"/>
            <a:ext cx="7334100" cy="4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None/>
              <a:defRPr sz="1400" b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None/>
              <a:defRPr sz="1400" b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None/>
              <a:defRPr sz="1400" b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None/>
              <a:defRPr sz="1400" b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None/>
              <a:defRPr sz="1400" b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None/>
              <a:defRPr sz="1400" b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None/>
              <a:defRPr sz="1400" b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None/>
              <a:defRPr sz="1400" b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None/>
              <a:defRPr sz="1400" b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11" name="Google Shape;811;g2b8c484956b_2_770"/>
          <p:cNvSpPr txBox="1">
            <a:spLocks noGrp="1"/>
          </p:cNvSpPr>
          <p:nvPr>
            <p:ph type="body" idx="1"/>
          </p:nvPr>
        </p:nvSpPr>
        <p:spPr>
          <a:xfrm>
            <a:off x="827700" y="867100"/>
            <a:ext cx="7051500" cy="282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+ Sous titre + Contenu">
  <p:cSld name="Titre + Sous titre + Contenu">
    <p:bg>
      <p:bgPr>
        <a:solidFill>
          <a:schemeClr val="lt1"/>
        </a:solidFill>
        <a:effectLst/>
      </p:bgPr>
    </p:bg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g2b8c484956b_2_775"/>
          <p:cNvSpPr txBox="1">
            <a:spLocks noGrp="1"/>
          </p:cNvSpPr>
          <p:nvPr>
            <p:ph type="title"/>
          </p:nvPr>
        </p:nvSpPr>
        <p:spPr>
          <a:xfrm>
            <a:off x="361950" y="320040"/>
            <a:ext cx="81534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  <a:defRPr sz="26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14" name="Google Shape;814;g2b8c484956b_2_775"/>
          <p:cNvSpPr txBox="1">
            <a:spLocks noGrp="1"/>
          </p:cNvSpPr>
          <p:nvPr>
            <p:ph type="sldNum" idx="12"/>
          </p:nvPr>
        </p:nvSpPr>
        <p:spPr>
          <a:xfrm>
            <a:off x="7320319" y="4745456"/>
            <a:ext cx="39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815" name="Google Shape;815;g2b8c484956b_2_775"/>
          <p:cNvSpPr txBox="1">
            <a:spLocks noGrp="1"/>
          </p:cNvSpPr>
          <p:nvPr>
            <p:ph type="body" idx="1"/>
          </p:nvPr>
        </p:nvSpPr>
        <p:spPr>
          <a:xfrm>
            <a:off x="361950" y="651476"/>
            <a:ext cx="5133900" cy="3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54000" rIns="68575" bIns="0" anchor="t" anchorCtr="0">
            <a:sp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Font typeface="Roboto Medium"/>
              <a:buNone/>
              <a:defRPr sz="1800" cap="none">
                <a:solidFill>
                  <a:schemeClr val="accent3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lvl="1" indent="-3175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16" name="Google Shape;816;g2b8c484956b_2_775"/>
          <p:cNvSpPr txBox="1">
            <a:spLocks noGrp="1"/>
          </p:cNvSpPr>
          <p:nvPr>
            <p:ph type="body" idx="2"/>
          </p:nvPr>
        </p:nvSpPr>
        <p:spPr>
          <a:xfrm>
            <a:off x="1597843" y="1583703"/>
            <a:ext cx="6073500" cy="25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>
            <a:lvl1pPr marL="457200" lvl="0" indent="-323850" algn="l" rtl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SzPts val="1500"/>
              <a:buChar char=" 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04800" algn="l" rtl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SzPts val="1200"/>
              <a:buChar char="•"/>
              <a:defRPr/>
            </a:lvl3pPr>
            <a:lvl4pPr marL="1828800" lvl="3" indent="-298450" algn="l" rtl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SzPts val="1100"/>
              <a:buChar char="•"/>
              <a:defRPr/>
            </a:lvl4pPr>
            <a:lvl5pPr marL="2286000" lvl="4" indent="-298450" algn="l" rtl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SzPts val="11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(bleu)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Google Shape;24;p5"/>
          <p:cNvCxnSpPr/>
          <p:nvPr/>
        </p:nvCxnSpPr>
        <p:spPr>
          <a:xfrm>
            <a:off x="323850" y="519113"/>
            <a:ext cx="8569200" cy="0"/>
          </a:xfrm>
          <a:prstGeom prst="straightConnector1">
            <a:avLst/>
          </a:prstGeom>
          <a:noFill/>
          <a:ln w="25400" cap="flat" cmpd="sng">
            <a:solidFill>
              <a:srgbClr val="006FB4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" name="Google Shape;25;p5"/>
          <p:cNvCxnSpPr/>
          <p:nvPr/>
        </p:nvCxnSpPr>
        <p:spPr>
          <a:xfrm>
            <a:off x="323850" y="4731544"/>
            <a:ext cx="8569200" cy="0"/>
          </a:xfrm>
          <a:prstGeom prst="straightConnector1">
            <a:avLst/>
          </a:prstGeom>
          <a:noFill/>
          <a:ln w="25400" cap="flat" cmpd="sng">
            <a:solidFill>
              <a:srgbClr val="006FB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251520" y="40314"/>
            <a:ext cx="87129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251520" y="573528"/>
            <a:ext cx="8712900" cy="4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>
              <a:spcBef>
                <a:spcPts val="40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Noto Sans Symbols"/>
              <a:buChar char="▪"/>
              <a:defRPr sz="20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Arial"/>
              <a:buChar char="•"/>
              <a:defRPr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30200" algn="l">
              <a:spcBef>
                <a:spcPts val="320"/>
              </a:spcBef>
              <a:spcAft>
                <a:spcPts val="0"/>
              </a:spcAft>
              <a:buClr>
                <a:srgbClr val="0070C0"/>
              </a:buClr>
              <a:buSzPts val="1600"/>
              <a:buFont typeface="Noto Sans Symbols"/>
              <a:buChar char="✔"/>
              <a:defRPr sz="1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Char char="•"/>
              <a:defRPr sz="14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Clr>
                <a:srgbClr val="005ABB"/>
              </a:buClr>
              <a:buSzPts val="1200"/>
              <a:buFont typeface="Arial"/>
              <a:buChar char="−"/>
              <a:defRPr sz="1200">
                <a:solidFill>
                  <a:srgbClr val="005AB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rgbClr val="005ABB"/>
              </a:buClr>
              <a:buSzPts val="1600"/>
              <a:buChar char="•"/>
              <a:defRPr sz="1600">
                <a:solidFill>
                  <a:srgbClr val="005AB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lturel">
  <p:cSld name="Titre_seul"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g2b8c484956b_2_780"/>
          <p:cNvSpPr txBox="1">
            <a:spLocks noGrp="1"/>
          </p:cNvSpPr>
          <p:nvPr>
            <p:ph type="title"/>
          </p:nvPr>
        </p:nvSpPr>
        <p:spPr>
          <a:xfrm>
            <a:off x="786124" y="-11"/>
            <a:ext cx="87129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rgbClr val="005ABB"/>
                </a:solidFill>
              </a:defRPr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9" name="Google Shape;819;g2b8c484956b_2_780"/>
          <p:cNvSpPr txBox="1">
            <a:spLocks noGrp="1"/>
          </p:cNvSpPr>
          <p:nvPr>
            <p:ph type="title" idx="2"/>
          </p:nvPr>
        </p:nvSpPr>
        <p:spPr>
          <a:xfrm>
            <a:off x="786125" y="304800"/>
            <a:ext cx="82620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1400"/>
              <a:buNone/>
              <a:defRPr sz="2400">
                <a:solidFill>
                  <a:srgbClr val="ED7D31"/>
                </a:solidFill>
              </a:defRPr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re_seul">
  <p:cSld name="1_Titre_seul"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g2b8c484956b_2_785"/>
          <p:cNvSpPr/>
          <p:nvPr/>
        </p:nvSpPr>
        <p:spPr>
          <a:xfrm>
            <a:off x="307181" y="350044"/>
            <a:ext cx="457200" cy="214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ise en page personnalisée 3 1">
  <p:cSld name="CUSTOM_3_1"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25" name="Google Shape;825;g2b8c484956b_2_787"/>
          <p:cNvCxnSpPr/>
          <p:nvPr/>
        </p:nvCxnSpPr>
        <p:spPr>
          <a:xfrm>
            <a:off x="400625" y="557050"/>
            <a:ext cx="518400" cy="2100"/>
          </a:xfrm>
          <a:prstGeom prst="straightConnector1">
            <a:avLst/>
          </a:prstGeom>
          <a:noFill/>
          <a:ln w="28575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26" name="Google Shape;826;g2b8c484956b_2_787"/>
          <p:cNvSpPr txBox="1">
            <a:spLocks noGrp="1"/>
          </p:cNvSpPr>
          <p:nvPr>
            <p:ph type="title"/>
          </p:nvPr>
        </p:nvSpPr>
        <p:spPr>
          <a:xfrm>
            <a:off x="400625" y="66250"/>
            <a:ext cx="7334100" cy="49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None/>
              <a:defRPr sz="1400" b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None/>
              <a:defRPr sz="1400" b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None/>
              <a:defRPr sz="1400" b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None/>
              <a:defRPr sz="1400" b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None/>
              <a:defRPr sz="1400" b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None/>
              <a:defRPr sz="1400" b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None/>
              <a:defRPr sz="1400" b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None/>
              <a:defRPr sz="1400" b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None/>
              <a:defRPr sz="1400" b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27" name="Google Shape;827;g2b8c484956b_2_787"/>
          <p:cNvSpPr txBox="1">
            <a:spLocks noGrp="1"/>
          </p:cNvSpPr>
          <p:nvPr>
            <p:ph type="body" idx="1"/>
          </p:nvPr>
        </p:nvSpPr>
        <p:spPr>
          <a:xfrm>
            <a:off x="560975" y="998100"/>
            <a:ext cx="7941000" cy="377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 sz="12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79400" rtl="0"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○"/>
              <a:defRPr sz="8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279400" rtl="0"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■"/>
              <a:defRPr sz="8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279400" rtl="0"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●"/>
              <a:defRPr sz="8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279400" rtl="0"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○"/>
              <a:defRPr sz="8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279400" rtl="0"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■"/>
              <a:defRPr sz="8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279400" rtl="0"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●"/>
              <a:defRPr sz="8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279400" rtl="0"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○"/>
              <a:defRPr sz="8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279400" rtl="0"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■"/>
              <a:defRPr sz="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Diapositive de titre">
  <p:cSld name="3_Diapositive de titre"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g2b8c484956b_2_792"/>
          <p:cNvSpPr txBox="1">
            <a:spLocks noGrp="1"/>
          </p:cNvSpPr>
          <p:nvPr>
            <p:ph type="title"/>
          </p:nvPr>
        </p:nvSpPr>
        <p:spPr>
          <a:xfrm>
            <a:off x="311738" y="160794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31" name="Google Shape;831;g2b8c484956b_2_792"/>
          <p:cNvSpPr txBox="1">
            <a:spLocks noGrp="1"/>
          </p:cNvSpPr>
          <p:nvPr>
            <p:ph type="body" idx="1"/>
          </p:nvPr>
        </p:nvSpPr>
        <p:spPr>
          <a:xfrm>
            <a:off x="36885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32" name="Google Shape;832;g2b8c484956b_2_792"/>
          <p:cNvSpPr txBox="1">
            <a:spLocks noGrp="1"/>
          </p:cNvSpPr>
          <p:nvPr>
            <p:ph type="sldNum" idx="12"/>
          </p:nvPr>
        </p:nvSpPr>
        <p:spPr>
          <a:xfrm>
            <a:off x="7320319" y="4745456"/>
            <a:ext cx="39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833" name="Google Shape;833;g2b8c484956b_2_792"/>
          <p:cNvSpPr/>
          <p:nvPr/>
        </p:nvSpPr>
        <p:spPr>
          <a:xfrm>
            <a:off x="308256" y="378619"/>
            <a:ext cx="53700" cy="221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deux contenus">
  <p:cSld name="Titre et deux contenu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6"/>
          <p:cNvCxnSpPr/>
          <p:nvPr/>
        </p:nvCxnSpPr>
        <p:spPr>
          <a:xfrm>
            <a:off x="323850" y="519113"/>
            <a:ext cx="8569200" cy="0"/>
          </a:xfrm>
          <a:prstGeom prst="straightConnector1">
            <a:avLst/>
          </a:prstGeom>
          <a:noFill/>
          <a:ln w="25400" cap="flat" cmpd="sng">
            <a:solidFill>
              <a:srgbClr val="006FB4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30;p6"/>
          <p:cNvCxnSpPr/>
          <p:nvPr/>
        </p:nvCxnSpPr>
        <p:spPr>
          <a:xfrm>
            <a:off x="323850" y="4731544"/>
            <a:ext cx="8569200" cy="0"/>
          </a:xfrm>
          <a:prstGeom prst="straightConnector1">
            <a:avLst/>
          </a:prstGeom>
          <a:noFill/>
          <a:ln w="25400" cap="flat" cmpd="sng">
            <a:solidFill>
              <a:srgbClr val="006FB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251520" y="40314"/>
            <a:ext cx="87129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1"/>
          </p:nvPr>
        </p:nvSpPr>
        <p:spPr>
          <a:xfrm>
            <a:off x="251520" y="573528"/>
            <a:ext cx="3996000" cy="4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>
              <a:spcBef>
                <a:spcPts val="40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Noto Sans Symbols"/>
              <a:buChar char="▪"/>
              <a:defRPr sz="20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Arial"/>
              <a:buChar char="•"/>
              <a:defRPr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30200" algn="l">
              <a:spcBef>
                <a:spcPts val="320"/>
              </a:spcBef>
              <a:spcAft>
                <a:spcPts val="0"/>
              </a:spcAft>
              <a:buClr>
                <a:srgbClr val="0070C0"/>
              </a:buClr>
              <a:buSzPts val="1600"/>
              <a:buFont typeface="Noto Sans Symbols"/>
              <a:buChar char="✔"/>
              <a:defRPr sz="1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rgbClr val="0070C0"/>
              </a:buClr>
              <a:buSzPts val="1600"/>
              <a:buFont typeface="Arial"/>
              <a:buChar char="•"/>
              <a:defRPr sz="1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0070C0"/>
              </a:buClr>
              <a:buSzPts val="1600"/>
              <a:buFont typeface="Arial"/>
              <a:buChar char="−"/>
              <a:defRPr sz="1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rgbClr val="005ABB"/>
              </a:buClr>
              <a:buSzPts val="1600"/>
              <a:buChar char="•"/>
              <a:defRPr sz="1600">
                <a:solidFill>
                  <a:srgbClr val="005AB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2"/>
          </p:nvPr>
        </p:nvSpPr>
        <p:spPr>
          <a:xfrm>
            <a:off x="4968488" y="573528"/>
            <a:ext cx="3996000" cy="4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>
              <a:spcBef>
                <a:spcPts val="40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Noto Sans Symbols"/>
              <a:buChar char="▪"/>
              <a:defRPr sz="20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Arial"/>
              <a:buChar char="•"/>
              <a:defRPr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30200" algn="l">
              <a:spcBef>
                <a:spcPts val="320"/>
              </a:spcBef>
              <a:spcAft>
                <a:spcPts val="0"/>
              </a:spcAft>
              <a:buClr>
                <a:srgbClr val="0070C0"/>
              </a:buClr>
              <a:buSzPts val="1600"/>
              <a:buFont typeface="Noto Sans Symbols"/>
              <a:buChar char="✔"/>
              <a:defRPr sz="1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rgbClr val="0070C0"/>
              </a:buClr>
              <a:buSzPts val="1600"/>
              <a:buFont typeface="Arial"/>
              <a:buChar char="•"/>
              <a:defRPr sz="1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0070C0"/>
              </a:buClr>
              <a:buSzPts val="1600"/>
              <a:buFont typeface="Arial"/>
              <a:buChar char="−"/>
              <a:defRPr sz="1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rgbClr val="005ABB"/>
              </a:buClr>
              <a:buSzPts val="1600"/>
              <a:buChar char="•"/>
              <a:defRPr sz="1600">
                <a:solidFill>
                  <a:srgbClr val="005AB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re et deux contenus">
  <p:cSld name="1_Titre et deux contenu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323850" y="519113"/>
            <a:ext cx="8569200" cy="0"/>
          </a:xfrm>
          <a:prstGeom prst="straightConnector1">
            <a:avLst/>
          </a:prstGeom>
          <a:noFill/>
          <a:ln w="25400" cap="flat" cmpd="sng">
            <a:solidFill>
              <a:srgbClr val="006FB4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6" name="Google Shape;36;p7"/>
          <p:cNvCxnSpPr/>
          <p:nvPr/>
        </p:nvCxnSpPr>
        <p:spPr>
          <a:xfrm>
            <a:off x="323850" y="4731544"/>
            <a:ext cx="8569200" cy="0"/>
          </a:xfrm>
          <a:prstGeom prst="straightConnector1">
            <a:avLst/>
          </a:prstGeom>
          <a:noFill/>
          <a:ln w="25400" cap="flat" cmpd="sng">
            <a:solidFill>
              <a:srgbClr val="006FB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251520" y="40314"/>
            <a:ext cx="87129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251520" y="573528"/>
            <a:ext cx="3996000" cy="4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>
              <a:spcBef>
                <a:spcPts val="40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Noto Sans Symbols"/>
              <a:buChar char="▪"/>
              <a:defRPr sz="20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Arial"/>
              <a:buChar char="•"/>
              <a:defRPr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30200" algn="l">
              <a:spcBef>
                <a:spcPts val="320"/>
              </a:spcBef>
              <a:spcAft>
                <a:spcPts val="0"/>
              </a:spcAft>
              <a:buClr>
                <a:srgbClr val="0070C0"/>
              </a:buClr>
              <a:buSzPts val="1600"/>
              <a:buFont typeface="Noto Sans Symbols"/>
              <a:buChar char="✔"/>
              <a:defRPr sz="1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rgbClr val="0070C0"/>
              </a:buClr>
              <a:buSzPts val="1600"/>
              <a:buFont typeface="Arial"/>
              <a:buChar char="•"/>
              <a:defRPr sz="1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0070C0"/>
              </a:buClr>
              <a:buSzPts val="1600"/>
              <a:buFont typeface="Arial"/>
              <a:buChar char="−"/>
              <a:defRPr sz="1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rgbClr val="005ABB"/>
              </a:buClr>
              <a:buSzPts val="1600"/>
              <a:buChar char="•"/>
              <a:defRPr sz="1600">
                <a:solidFill>
                  <a:srgbClr val="005AB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re et deux contenus">
  <p:cSld name="2_Titre et deux contenu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8"/>
          <p:cNvCxnSpPr/>
          <p:nvPr/>
        </p:nvCxnSpPr>
        <p:spPr>
          <a:xfrm>
            <a:off x="323850" y="519113"/>
            <a:ext cx="8569200" cy="0"/>
          </a:xfrm>
          <a:prstGeom prst="straightConnector1">
            <a:avLst/>
          </a:prstGeom>
          <a:noFill/>
          <a:ln w="25400" cap="flat" cmpd="sng">
            <a:solidFill>
              <a:srgbClr val="006FB4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1" name="Google Shape;41;p8"/>
          <p:cNvCxnSpPr/>
          <p:nvPr/>
        </p:nvCxnSpPr>
        <p:spPr>
          <a:xfrm>
            <a:off x="323850" y="4731544"/>
            <a:ext cx="8569200" cy="0"/>
          </a:xfrm>
          <a:prstGeom prst="straightConnector1">
            <a:avLst/>
          </a:prstGeom>
          <a:noFill/>
          <a:ln w="25400" cap="flat" cmpd="sng">
            <a:solidFill>
              <a:srgbClr val="006FB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251520" y="40314"/>
            <a:ext cx="87129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1"/>
          </p:nvPr>
        </p:nvSpPr>
        <p:spPr>
          <a:xfrm>
            <a:off x="4968488" y="573528"/>
            <a:ext cx="3996000" cy="4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>
              <a:spcBef>
                <a:spcPts val="40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Noto Sans Symbols"/>
              <a:buChar char="▪"/>
              <a:defRPr sz="20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Arial"/>
              <a:buChar char="•"/>
              <a:defRPr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30200" algn="l">
              <a:spcBef>
                <a:spcPts val="320"/>
              </a:spcBef>
              <a:spcAft>
                <a:spcPts val="0"/>
              </a:spcAft>
              <a:buClr>
                <a:srgbClr val="0070C0"/>
              </a:buClr>
              <a:buSzPts val="1600"/>
              <a:buFont typeface="Noto Sans Symbols"/>
              <a:buChar char="✔"/>
              <a:defRPr sz="1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rgbClr val="0070C0"/>
              </a:buClr>
              <a:buSzPts val="1600"/>
              <a:buFont typeface="Arial"/>
              <a:buChar char="•"/>
              <a:defRPr sz="1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0070C0"/>
              </a:buClr>
              <a:buSzPts val="1600"/>
              <a:buFont typeface="Arial"/>
              <a:buChar char="−"/>
              <a:defRPr sz="1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rgbClr val="005ABB"/>
              </a:buClr>
              <a:buSzPts val="1600"/>
              <a:buChar char="•"/>
              <a:defRPr sz="1600">
                <a:solidFill>
                  <a:srgbClr val="005AB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uv personnalisable">
  <p:cSld name="Couv personnalisable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g2b8c484956b_2_4"/>
          <p:cNvGrpSpPr/>
          <p:nvPr/>
        </p:nvGrpSpPr>
        <p:grpSpPr>
          <a:xfrm rot="-534015">
            <a:off x="6425713" y="301023"/>
            <a:ext cx="1169468" cy="1332354"/>
            <a:chOff x="7849947" y="557569"/>
            <a:chExt cx="568260" cy="646902"/>
          </a:xfrm>
        </p:grpSpPr>
        <p:sp>
          <p:nvSpPr>
            <p:cNvPr id="50" name="Google Shape;50;g2b8c484956b_2_4"/>
            <p:cNvSpPr/>
            <p:nvPr/>
          </p:nvSpPr>
          <p:spPr>
            <a:xfrm>
              <a:off x="8243205" y="1134257"/>
              <a:ext cx="69722" cy="70214"/>
            </a:xfrm>
            <a:custGeom>
              <a:avLst/>
              <a:gdLst/>
              <a:ahLst/>
              <a:cxnLst/>
              <a:rect l="l" t="t" r="r" b="b"/>
              <a:pathLst>
                <a:path w="69722" h="70214" extrusionOk="0">
                  <a:moveTo>
                    <a:pt x="34862" y="0"/>
                  </a:moveTo>
                  <a:cubicBezTo>
                    <a:pt x="15621" y="0"/>
                    <a:pt x="0" y="15676"/>
                    <a:pt x="0" y="35107"/>
                  </a:cubicBezTo>
                  <a:cubicBezTo>
                    <a:pt x="0" y="54538"/>
                    <a:pt x="15621" y="70214"/>
                    <a:pt x="34862" y="70214"/>
                  </a:cubicBezTo>
                  <a:cubicBezTo>
                    <a:pt x="54102" y="70214"/>
                    <a:pt x="69723" y="54538"/>
                    <a:pt x="69723" y="35107"/>
                  </a:cubicBezTo>
                  <a:cubicBezTo>
                    <a:pt x="69723" y="15676"/>
                    <a:pt x="54102" y="0"/>
                    <a:pt x="348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g2b8c484956b_2_4"/>
            <p:cNvSpPr/>
            <p:nvPr/>
          </p:nvSpPr>
          <p:spPr>
            <a:xfrm>
              <a:off x="8073565" y="1134257"/>
              <a:ext cx="69723" cy="70214"/>
            </a:xfrm>
            <a:custGeom>
              <a:avLst/>
              <a:gdLst/>
              <a:ahLst/>
              <a:cxnLst/>
              <a:rect l="l" t="t" r="r" b="b"/>
              <a:pathLst>
                <a:path w="69723" h="70214" extrusionOk="0">
                  <a:moveTo>
                    <a:pt x="34862" y="0"/>
                  </a:moveTo>
                  <a:cubicBezTo>
                    <a:pt x="15621" y="0"/>
                    <a:pt x="0" y="15676"/>
                    <a:pt x="0" y="35107"/>
                  </a:cubicBezTo>
                  <a:cubicBezTo>
                    <a:pt x="0" y="54538"/>
                    <a:pt x="15621" y="70214"/>
                    <a:pt x="34862" y="70214"/>
                  </a:cubicBezTo>
                  <a:cubicBezTo>
                    <a:pt x="54102" y="70214"/>
                    <a:pt x="69723" y="54538"/>
                    <a:pt x="69723" y="35107"/>
                  </a:cubicBezTo>
                  <a:cubicBezTo>
                    <a:pt x="69723" y="15676"/>
                    <a:pt x="54102" y="0"/>
                    <a:pt x="348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g2b8c484956b_2_4"/>
            <p:cNvSpPr/>
            <p:nvPr/>
          </p:nvSpPr>
          <p:spPr>
            <a:xfrm>
              <a:off x="7849947" y="719269"/>
              <a:ext cx="568260" cy="404475"/>
            </a:xfrm>
            <a:custGeom>
              <a:avLst/>
              <a:gdLst/>
              <a:ahLst/>
              <a:cxnLst/>
              <a:rect l="l" t="t" r="r" b="b"/>
              <a:pathLst>
                <a:path w="568260" h="404475" extrusionOk="0">
                  <a:moveTo>
                    <a:pt x="560041" y="137322"/>
                  </a:moveTo>
                  <a:cubicBezTo>
                    <a:pt x="551659" y="126058"/>
                    <a:pt x="537848" y="119675"/>
                    <a:pt x="522131" y="119675"/>
                  </a:cubicBezTo>
                  <a:lnTo>
                    <a:pt x="164468" y="119675"/>
                  </a:lnTo>
                  <a:cubicBezTo>
                    <a:pt x="155705" y="119675"/>
                    <a:pt x="147513" y="121740"/>
                    <a:pt x="140560" y="125495"/>
                  </a:cubicBezTo>
                  <a:lnTo>
                    <a:pt x="121510" y="61007"/>
                  </a:lnTo>
                  <a:cubicBezTo>
                    <a:pt x="120272" y="56688"/>
                    <a:pt x="117319" y="53028"/>
                    <a:pt x="113318" y="50869"/>
                  </a:cubicBezTo>
                  <a:lnTo>
                    <a:pt x="25974" y="2244"/>
                  </a:lnTo>
                  <a:cubicBezTo>
                    <a:pt x="17592" y="-2449"/>
                    <a:pt x="7019" y="461"/>
                    <a:pt x="2257" y="8721"/>
                  </a:cubicBezTo>
                  <a:cubicBezTo>
                    <a:pt x="-2506" y="16982"/>
                    <a:pt x="542" y="27401"/>
                    <a:pt x="8829" y="32095"/>
                  </a:cubicBezTo>
                  <a:lnTo>
                    <a:pt x="90077" y="77246"/>
                  </a:lnTo>
                  <a:lnTo>
                    <a:pt x="109127" y="141734"/>
                  </a:lnTo>
                  <a:lnTo>
                    <a:pt x="166563" y="330694"/>
                  </a:lnTo>
                  <a:lnTo>
                    <a:pt x="174088" y="355945"/>
                  </a:lnTo>
                  <a:cubicBezTo>
                    <a:pt x="182660" y="383167"/>
                    <a:pt x="211902" y="404475"/>
                    <a:pt x="240763" y="404475"/>
                  </a:cubicBezTo>
                  <a:lnTo>
                    <a:pt x="474602" y="404475"/>
                  </a:lnTo>
                  <a:cubicBezTo>
                    <a:pt x="484222" y="404475"/>
                    <a:pt x="492032" y="396778"/>
                    <a:pt x="492032" y="387297"/>
                  </a:cubicBezTo>
                  <a:cubicBezTo>
                    <a:pt x="492032" y="377816"/>
                    <a:pt x="484222" y="370119"/>
                    <a:pt x="474602" y="370119"/>
                  </a:cubicBezTo>
                  <a:lnTo>
                    <a:pt x="240763" y="370119"/>
                  </a:lnTo>
                  <a:cubicBezTo>
                    <a:pt x="228190" y="370119"/>
                    <a:pt x="213617" y="360075"/>
                    <a:pt x="208473" y="348529"/>
                  </a:cubicBezTo>
                  <a:cubicBezTo>
                    <a:pt x="214283" y="350219"/>
                    <a:pt x="220284" y="351157"/>
                    <a:pt x="226285" y="351157"/>
                  </a:cubicBezTo>
                  <a:lnTo>
                    <a:pt x="460124" y="351157"/>
                  </a:lnTo>
                  <a:cubicBezTo>
                    <a:pt x="488984" y="351157"/>
                    <a:pt x="518321" y="329849"/>
                    <a:pt x="526799" y="302627"/>
                  </a:cubicBezTo>
                  <a:lnTo>
                    <a:pt x="526799" y="302627"/>
                  </a:lnTo>
                  <a:cubicBezTo>
                    <a:pt x="526799" y="302627"/>
                    <a:pt x="565851" y="178156"/>
                    <a:pt x="565851" y="178156"/>
                  </a:cubicBezTo>
                  <a:cubicBezTo>
                    <a:pt x="570518" y="163324"/>
                    <a:pt x="568328" y="148399"/>
                    <a:pt x="559946" y="1372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g2b8c484956b_2_4"/>
            <p:cNvSpPr/>
            <p:nvPr/>
          </p:nvSpPr>
          <p:spPr>
            <a:xfrm rot="-2700000">
              <a:off x="8089802" y="636119"/>
              <a:ext cx="69762" cy="68656"/>
            </a:xfrm>
            <a:custGeom>
              <a:avLst/>
              <a:gdLst/>
              <a:ahLst/>
              <a:cxnLst/>
              <a:rect l="l" t="t" r="r" b="b"/>
              <a:pathLst>
                <a:path w="69723" h="68618" extrusionOk="0">
                  <a:moveTo>
                    <a:pt x="0" y="0"/>
                  </a:moveTo>
                  <a:lnTo>
                    <a:pt x="69723" y="0"/>
                  </a:lnTo>
                  <a:lnTo>
                    <a:pt x="69723" y="68619"/>
                  </a:lnTo>
                  <a:lnTo>
                    <a:pt x="0" y="6861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g2b8c484956b_2_4"/>
            <p:cNvSpPr/>
            <p:nvPr/>
          </p:nvSpPr>
          <p:spPr>
            <a:xfrm rot="-2328974">
              <a:off x="8305281" y="728013"/>
              <a:ext cx="69702" cy="68692"/>
            </a:xfrm>
            <a:custGeom>
              <a:avLst/>
              <a:gdLst/>
              <a:ahLst/>
              <a:cxnLst/>
              <a:rect l="l" t="t" r="r" b="b"/>
              <a:pathLst>
                <a:path w="69627" h="68618" extrusionOk="0">
                  <a:moveTo>
                    <a:pt x="0" y="0"/>
                  </a:moveTo>
                  <a:lnTo>
                    <a:pt x="69628" y="0"/>
                  </a:lnTo>
                  <a:lnTo>
                    <a:pt x="69628" y="68619"/>
                  </a:lnTo>
                  <a:lnTo>
                    <a:pt x="0" y="6861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g2b8c484956b_2_4"/>
            <p:cNvSpPr/>
            <p:nvPr/>
          </p:nvSpPr>
          <p:spPr>
            <a:xfrm rot="-1092509">
              <a:off x="8030582" y="744045"/>
              <a:ext cx="69632" cy="68623"/>
            </a:xfrm>
            <a:custGeom>
              <a:avLst/>
              <a:gdLst/>
              <a:ahLst/>
              <a:cxnLst/>
              <a:rect l="l" t="t" r="r" b="b"/>
              <a:pathLst>
                <a:path w="69627" h="68618" extrusionOk="0">
                  <a:moveTo>
                    <a:pt x="0" y="0"/>
                  </a:moveTo>
                  <a:lnTo>
                    <a:pt x="69628" y="0"/>
                  </a:lnTo>
                  <a:lnTo>
                    <a:pt x="69628" y="68619"/>
                  </a:lnTo>
                  <a:lnTo>
                    <a:pt x="0" y="6861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g2b8c484956b_2_4"/>
            <p:cNvSpPr/>
            <p:nvPr/>
          </p:nvSpPr>
          <p:spPr>
            <a:xfrm rot="-3571632">
              <a:off x="8223270" y="763845"/>
              <a:ext cx="52807" cy="52041"/>
            </a:xfrm>
            <a:custGeom>
              <a:avLst/>
              <a:gdLst/>
              <a:ahLst/>
              <a:cxnLst/>
              <a:rect l="l" t="t" r="r" b="b"/>
              <a:pathLst>
                <a:path w="52768" h="52003" extrusionOk="0">
                  <a:moveTo>
                    <a:pt x="0" y="0"/>
                  </a:moveTo>
                  <a:lnTo>
                    <a:pt x="52769" y="0"/>
                  </a:lnTo>
                  <a:lnTo>
                    <a:pt x="52769" y="52004"/>
                  </a:lnTo>
                  <a:lnTo>
                    <a:pt x="0" y="5200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g2b8c484956b_2_4"/>
            <p:cNvSpPr/>
            <p:nvPr/>
          </p:nvSpPr>
          <p:spPr>
            <a:xfrm rot="-1247444">
              <a:off x="8153085" y="718929"/>
              <a:ext cx="52775" cy="52009"/>
            </a:xfrm>
            <a:custGeom>
              <a:avLst/>
              <a:gdLst/>
              <a:ahLst/>
              <a:cxnLst/>
              <a:rect l="l" t="t" r="r" b="b"/>
              <a:pathLst>
                <a:path w="52768" h="52003" extrusionOk="0">
                  <a:moveTo>
                    <a:pt x="0" y="0"/>
                  </a:moveTo>
                  <a:lnTo>
                    <a:pt x="52769" y="0"/>
                  </a:lnTo>
                  <a:lnTo>
                    <a:pt x="52769" y="52004"/>
                  </a:lnTo>
                  <a:lnTo>
                    <a:pt x="0" y="5200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g2b8c484956b_2_4"/>
            <p:cNvSpPr/>
            <p:nvPr/>
          </p:nvSpPr>
          <p:spPr>
            <a:xfrm rot="-2967651">
              <a:off x="8264083" y="678987"/>
              <a:ext cx="43245" cy="42618"/>
            </a:xfrm>
            <a:custGeom>
              <a:avLst/>
              <a:gdLst/>
              <a:ahLst/>
              <a:cxnLst/>
              <a:rect l="l" t="t" r="r" b="b"/>
              <a:pathLst>
                <a:path w="43243" h="42616" extrusionOk="0">
                  <a:moveTo>
                    <a:pt x="0" y="0"/>
                  </a:moveTo>
                  <a:lnTo>
                    <a:pt x="43244" y="0"/>
                  </a:lnTo>
                  <a:lnTo>
                    <a:pt x="43244" y="42617"/>
                  </a:lnTo>
                  <a:lnTo>
                    <a:pt x="0" y="4261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g2b8c484956b_2_4"/>
            <p:cNvSpPr/>
            <p:nvPr/>
          </p:nvSpPr>
          <p:spPr>
            <a:xfrm rot="-2967651">
              <a:off x="8133546" y="566542"/>
              <a:ext cx="43245" cy="42618"/>
            </a:xfrm>
            <a:custGeom>
              <a:avLst/>
              <a:gdLst/>
              <a:ahLst/>
              <a:cxnLst/>
              <a:rect l="l" t="t" r="r" b="b"/>
              <a:pathLst>
                <a:path w="43243" h="42616" extrusionOk="0">
                  <a:moveTo>
                    <a:pt x="0" y="0"/>
                  </a:moveTo>
                  <a:lnTo>
                    <a:pt x="43244" y="0"/>
                  </a:lnTo>
                  <a:lnTo>
                    <a:pt x="43244" y="42617"/>
                  </a:lnTo>
                  <a:lnTo>
                    <a:pt x="0" y="4261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g2b8c484956b_2_4"/>
            <p:cNvSpPr/>
            <p:nvPr/>
          </p:nvSpPr>
          <p:spPr>
            <a:xfrm rot="-4087125">
              <a:off x="8286305" y="611640"/>
              <a:ext cx="43222" cy="42595"/>
            </a:xfrm>
            <a:custGeom>
              <a:avLst/>
              <a:gdLst/>
              <a:ahLst/>
              <a:cxnLst/>
              <a:rect l="l" t="t" r="r" b="b"/>
              <a:pathLst>
                <a:path w="43243" h="42616" extrusionOk="0">
                  <a:moveTo>
                    <a:pt x="0" y="0"/>
                  </a:moveTo>
                  <a:lnTo>
                    <a:pt x="43244" y="0"/>
                  </a:lnTo>
                  <a:lnTo>
                    <a:pt x="43244" y="42617"/>
                  </a:lnTo>
                  <a:lnTo>
                    <a:pt x="0" y="4261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g2b8c484956b_2_4"/>
            <p:cNvSpPr/>
            <p:nvPr/>
          </p:nvSpPr>
          <p:spPr>
            <a:xfrm rot="-3273732">
              <a:off x="8013641" y="678920"/>
              <a:ext cx="43257" cy="42629"/>
            </a:xfrm>
            <a:custGeom>
              <a:avLst/>
              <a:gdLst/>
              <a:ahLst/>
              <a:cxnLst/>
              <a:rect l="l" t="t" r="r" b="b"/>
              <a:pathLst>
                <a:path w="43243" h="42616" extrusionOk="0">
                  <a:moveTo>
                    <a:pt x="0" y="0"/>
                  </a:moveTo>
                  <a:lnTo>
                    <a:pt x="43244" y="0"/>
                  </a:lnTo>
                  <a:lnTo>
                    <a:pt x="43244" y="42617"/>
                  </a:lnTo>
                  <a:lnTo>
                    <a:pt x="0" y="4261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g2b8c484956b_2_4"/>
            <p:cNvSpPr/>
            <p:nvPr/>
          </p:nvSpPr>
          <p:spPr>
            <a:xfrm rot="-4005830">
              <a:off x="8199591" y="636671"/>
              <a:ext cx="43295" cy="42668"/>
            </a:xfrm>
            <a:custGeom>
              <a:avLst/>
              <a:gdLst/>
              <a:ahLst/>
              <a:cxnLst/>
              <a:rect l="l" t="t" r="r" b="b"/>
              <a:pathLst>
                <a:path w="43243" h="42616" extrusionOk="0">
                  <a:moveTo>
                    <a:pt x="0" y="0"/>
                  </a:moveTo>
                  <a:lnTo>
                    <a:pt x="43244" y="0"/>
                  </a:lnTo>
                  <a:lnTo>
                    <a:pt x="43244" y="42617"/>
                  </a:lnTo>
                  <a:lnTo>
                    <a:pt x="0" y="4261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3" name="Google Shape;63;g2b8c484956b_2_4"/>
          <p:cNvSpPr/>
          <p:nvPr/>
        </p:nvSpPr>
        <p:spPr>
          <a:xfrm>
            <a:off x="0" y="1566000"/>
            <a:ext cx="9144900" cy="29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g2b8c484956b_2_4"/>
          <p:cNvSpPr txBox="1">
            <a:spLocks noGrp="1"/>
          </p:cNvSpPr>
          <p:nvPr>
            <p:ph type="ctrTitle"/>
          </p:nvPr>
        </p:nvSpPr>
        <p:spPr>
          <a:xfrm>
            <a:off x="5049000" y="1294406"/>
            <a:ext cx="37398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Poppins"/>
              <a:buNone/>
              <a:defRPr sz="3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g2b8c484956b_2_4"/>
          <p:cNvSpPr txBox="1">
            <a:spLocks noGrp="1"/>
          </p:cNvSpPr>
          <p:nvPr>
            <p:ph type="subTitle" idx="1"/>
          </p:nvPr>
        </p:nvSpPr>
        <p:spPr>
          <a:xfrm>
            <a:off x="5049000" y="3294000"/>
            <a:ext cx="3739800" cy="3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chivo SemiBold"/>
              <a:buNone/>
              <a:defRPr sz="1800" i="0">
                <a:solidFill>
                  <a:schemeClr val="lt1"/>
                </a:solidFill>
                <a:latin typeface="Archivo SemiBold"/>
                <a:ea typeface="Archivo SemiBold"/>
                <a:cs typeface="Archivo SemiBold"/>
                <a:sym typeface="Archivo SemiBold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Font typeface="Archivo SemiBold"/>
              <a:buNone/>
              <a:defRPr sz="1500">
                <a:latin typeface="Archivo SemiBold"/>
                <a:ea typeface="Archivo SemiBold"/>
                <a:cs typeface="Archivo SemiBold"/>
                <a:sym typeface="Archivo SemiBold"/>
              </a:defRPr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Archivo SemiBold"/>
              <a:buNone/>
              <a:defRPr sz="1400">
                <a:latin typeface="Archivo SemiBold"/>
                <a:ea typeface="Archivo SemiBold"/>
                <a:cs typeface="Archivo SemiBold"/>
                <a:sym typeface="Archivo SemiBold"/>
              </a:defRPr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Font typeface="Archivo SemiBold"/>
              <a:buNone/>
              <a:defRPr sz="1200">
                <a:latin typeface="Archivo SemiBold"/>
                <a:ea typeface="Archivo SemiBold"/>
                <a:cs typeface="Archivo SemiBold"/>
                <a:sym typeface="Archivo SemiBold"/>
              </a:defRPr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Font typeface="Archivo SemiBold"/>
              <a:buNone/>
              <a:defRPr sz="1200">
                <a:latin typeface="Archivo SemiBold"/>
                <a:ea typeface="Archivo SemiBold"/>
                <a:cs typeface="Archivo SemiBold"/>
                <a:sym typeface="Archivo SemiBold"/>
              </a:defRPr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chivo SemiBold"/>
              <a:buNone/>
              <a:defRPr sz="1200">
                <a:latin typeface="Archivo SemiBold"/>
                <a:ea typeface="Archivo SemiBold"/>
                <a:cs typeface="Archivo SemiBold"/>
                <a:sym typeface="Archivo SemiBold"/>
              </a:defRPr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chivo SemiBold"/>
              <a:buNone/>
              <a:defRPr sz="1200">
                <a:latin typeface="Archivo SemiBold"/>
                <a:ea typeface="Archivo SemiBold"/>
                <a:cs typeface="Archivo SemiBold"/>
                <a:sym typeface="Archivo SemiBold"/>
              </a:defRPr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chivo SemiBold"/>
              <a:buNone/>
              <a:defRPr sz="1200">
                <a:latin typeface="Archivo SemiBold"/>
                <a:ea typeface="Archivo SemiBold"/>
                <a:cs typeface="Archivo SemiBold"/>
                <a:sym typeface="Archivo SemiBold"/>
              </a:defRPr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chivo SemiBold"/>
              <a:buNone/>
              <a:defRPr sz="1200">
                <a:latin typeface="Archivo SemiBold"/>
                <a:ea typeface="Archivo SemiBold"/>
                <a:cs typeface="Archivo SemiBold"/>
                <a:sym typeface="Archivo SemiBold"/>
              </a:defRPr>
            </a:lvl9pPr>
          </a:lstStyle>
          <a:p>
            <a:endParaRPr/>
          </a:p>
        </p:txBody>
      </p:sp>
      <p:sp>
        <p:nvSpPr>
          <p:cNvPr id="66" name="Google Shape;66;g2b8c484956b_2_4"/>
          <p:cNvSpPr/>
          <p:nvPr/>
        </p:nvSpPr>
        <p:spPr>
          <a:xfrm>
            <a:off x="291600" y="486000"/>
            <a:ext cx="4401000" cy="4401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7" name="Google Shape;67;g2b8c484956b_2_4"/>
          <p:cNvGrpSpPr/>
          <p:nvPr/>
        </p:nvGrpSpPr>
        <p:grpSpPr>
          <a:xfrm>
            <a:off x="188002" y="167390"/>
            <a:ext cx="1160971" cy="262743"/>
            <a:chOff x="615747" y="397108"/>
            <a:chExt cx="1181289" cy="267341"/>
          </a:xfrm>
        </p:grpSpPr>
        <p:sp>
          <p:nvSpPr>
            <p:cNvPr id="68" name="Google Shape;68;g2b8c484956b_2_4"/>
            <p:cNvSpPr/>
            <p:nvPr/>
          </p:nvSpPr>
          <p:spPr>
            <a:xfrm>
              <a:off x="732047" y="569773"/>
              <a:ext cx="36766" cy="36182"/>
            </a:xfrm>
            <a:custGeom>
              <a:avLst/>
              <a:gdLst/>
              <a:ahLst/>
              <a:cxnLst/>
              <a:rect l="l" t="t" r="r" b="b"/>
              <a:pathLst>
                <a:path w="36766" h="36182" extrusionOk="0">
                  <a:moveTo>
                    <a:pt x="18383" y="0"/>
                  </a:moveTo>
                  <a:cubicBezTo>
                    <a:pt x="28575" y="0"/>
                    <a:pt x="36767" y="8061"/>
                    <a:pt x="36767" y="18091"/>
                  </a:cubicBezTo>
                  <a:cubicBezTo>
                    <a:pt x="36767" y="28121"/>
                    <a:pt x="28575" y="36183"/>
                    <a:pt x="18383" y="36183"/>
                  </a:cubicBezTo>
                  <a:cubicBezTo>
                    <a:pt x="8192" y="36183"/>
                    <a:pt x="0" y="28121"/>
                    <a:pt x="0" y="18091"/>
                  </a:cubicBezTo>
                  <a:cubicBezTo>
                    <a:pt x="0" y="8061"/>
                    <a:pt x="8192" y="0"/>
                    <a:pt x="18383" y="0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0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g2b8c484956b_2_4"/>
            <p:cNvSpPr/>
            <p:nvPr/>
          </p:nvSpPr>
          <p:spPr>
            <a:xfrm>
              <a:off x="615747" y="472098"/>
              <a:ext cx="98202" cy="132170"/>
            </a:xfrm>
            <a:custGeom>
              <a:avLst/>
              <a:gdLst/>
              <a:ahLst/>
              <a:cxnLst/>
              <a:rect l="l" t="t" r="r" b="b"/>
              <a:pathLst>
                <a:path w="98202" h="132170" extrusionOk="0">
                  <a:moveTo>
                    <a:pt x="34004" y="27559"/>
                  </a:moveTo>
                  <a:lnTo>
                    <a:pt x="34004" y="52400"/>
                  </a:lnTo>
                  <a:lnTo>
                    <a:pt x="89630" y="52400"/>
                  </a:lnTo>
                  <a:lnTo>
                    <a:pt x="89630" y="77146"/>
                  </a:lnTo>
                  <a:lnTo>
                    <a:pt x="34004" y="77146"/>
                  </a:lnTo>
                  <a:lnTo>
                    <a:pt x="34004" y="104705"/>
                  </a:lnTo>
                  <a:lnTo>
                    <a:pt x="98203" y="104705"/>
                  </a:lnTo>
                  <a:lnTo>
                    <a:pt x="98203" y="132171"/>
                  </a:lnTo>
                  <a:lnTo>
                    <a:pt x="0" y="132171"/>
                  </a:lnTo>
                  <a:lnTo>
                    <a:pt x="0" y="0"/>
                  </a:lnTo>
                  <a:lnTo>
                    <a:pt x="97250" y="0"/>
                  </a:lnTo>
                  <a:lnTo>
                    <a:pt x="97250" y="27559"/>
                  </a:lnTo>
                  <a:lnTo>
                    <a:pt x="34004" y="27559"/>
                  </a:lnTo>
                  <a:close/>
                </a:path>
              </a:pathLst>
            </a:custGeom>
            <a:solidFill>
              <a:srgbClr val="006EB7"/>
            </a:solidFill>
            <a:ln>
              <a:noFill/>
            </a:ln>
          </p:spPr>
          <p:txBody>
            <a:bodyPr spcFirstLastPara="1" wrap="square" lIns="0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g2b8c484956b_2_4"/>
            <p:cNvSpPr/>
            <p:nvPr/>
          </p:nvSpPr>
          <p:spPr>
            <a:xfrm>
              <a:off x="788054" y="472098"/>
              <a:ext cx="86487" cy="132170"/>
            </a:xfrm>
            <a:custGeom>
              <a:avLst/>
              <a:gdLst/>
              <a:ahLst/>
              <a:cxnLst/>
              <a:rect l="l" t="t" r="r" b="b"/>
              <a:pathLst>
                <a:path w="86487" h="132170" extrusionOk="0">
                  <a:moveTo>
                    <a:pt x="34004" y="0"/>
                  </a:moveTo>
                  <a:lnTo>
                    <a:pt x="34004" y="104705"/>
                  </a:lnTo>
                  <a:lnTo>
                    <a:pt x="86487" y="104705"/>
                  </a:lnTo>
                  <a:lnTo>
                    <a:pt x="86487" y="132171"/>
                  </a:lnTo>
                  <a:lnTo>
                    <a:pt x="0" y="132171"/>
                  </a:lnTo>
                  <a:lnTo>
                    <a:pt x="0" y="0"/>
                  </a:lnTo>
                  <a:lnTo>
                    <a:pt x="34004" y="0"/>
                  </a:lnTo>
                  <a:close/>
                </a:path>
              </a:pathLst>
            </a:custGeom>
            <a:solidFill>
              <a:srgbClr val="006EB7"/>
            </a:solidFill>
            <a:ln>
              <a:noFill/>
            </a:ln>
          </p:spPr>
          <p:txBody>
            <a:bodyPr spcFirstLastPara="1" wrap="square" lIns="0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g2b8c484956b_2_4"/>
            <p:cNvSpPr/>
            <p:nvPr/>
          </p:nvSpPr>
          <p:spPr>
            <a:xfrm>
              <a:off x="884066" y="498251"/>
              <a:ext cx="107060" cy="107236"/>
            </a:xfrm>
            <a:custGeom>
              <a:avLst/>
              <a:gdLst/>
              <a:ahLst/>
              <a:cxnLst/>
              <a:rect l="l" t="t" r="r" b="b"/>
              <a:pathLst>
                <a:path w="107060" h="107236" extrusionOk="0">
                  <a:moveTo>
                    <a:pt x="30194" y="41526"/>
                  </a:moveTo>
                  <a:lnTo>
                    <a:pt x="77343" y="41526"/>
                  </a:lnTo>
                  <a:lnTo>
                    <a:pt x="77343" y="37964"/>
                  </a:lnTo>
                  <a:cubicBezTo>
                    <a:pt x="77152" y="24278"/>
                    <a:pt x="71152" y="21747"/>
                    <a:pt x="53721" y="21747"/>
                  </a:cubicBezTo>
                  <a:cubicBezTo>
                    <a:pt x="36290" y="21747"/>
                    <a:pt x="30099" y="24372"/>
                    <a:pt x="30099" y="41526"/>
                  </a:cubicBezTo>
                  <a:close/>
                  <a:moveTo>
                    <a:pt x="107061" y="73022"/>
                  </a:moveTo>
                  <a:lnTo>
                    <a:pt x="107061" y="74616"/>
                  </a:lnTo>
                  <a:cubicBezTo>
                    <a:pt x="107061" y="98706"/>
                    <a:pt x="91249" y="107236"/>
                    <a:pt x="56293" y="107236"/>
                  </a:cubicBezTo>
                  <a:cubicBezTo>
                    <a:pt x="13145" y="107236"/>
                    <a:pt x="0" y="97113"/>
                    <a:pt x="0" y="53056"/>
                  </a:cubicBezTo>
                  <a:cubicBezTo>
                    <a:pt x="0" y="8999"/>
                    <a:pt x="14859" y="0"/>
                    <a:pt x="53721" y="0"/>
                  </a:cubicBezTo>
                  <a:cubicBezTo>
                    <a:pt x="92583" y="0"/>
                    <a:pt x="106966" y="10311"/>
                    <a:pt x="106966" y="49681"/>
                  </a:cubicBezTo>
                  <a:lnTo>
                    <a:pt x="106966" y="58868"/>
                  </a:lnTo>
                  <a:lnTo>
                    <a:pt x="30099" y="58868"/>
                  </a:lnTo>
                  <a:lnTo>
                    <a:pt x="30099" y="63179"/>
                  </a:lnTo>
                  <a:cubicBezTo>
                    <a:pt x="30099" y="81177"/>
                    <a:pt x="37528" y="85864"/>
                    <a:pt x="54578" y="85864"/>
                  </a:cubicBezTo>
                  <a:cubicBezTo>
                    <a:pt x="69437" y="85864"/>
                    <a:pt x="76676" y="83427"/>
                    <a:pt x="77248" y="73022"/>
                  </a:cubicBezTo>
                  <a:lnTo>
                    <a:pt x="106966" y="73022"/>
                  </a:lnTo>
                  <a:close/>
                </a:path>
              </a:pathLst>
            </a:custGeom>
            <a:solidFill>
              <a:srgbClr val="006EB7"/>
            </a:solidFill>
            <a:ln>
              <a:noFill/>
            </a:ln>
          </p:spPr>
          <p:txBody>
            <a:bodyPr spcFirstLastPara="1" wrap="square" lIns="0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g2b8c484956b_2_4"/>
            <p:cNvSpPr/>
            <p:nvPr/>
          </p:nvSpPr>
          <p:spPr>
            <a:xfrm>
              <a:off x="1137431" y="472098"/>
              <a:ext cx="30384" cy="132170"/>
            </a:xfrm>
            <a:custGeom>
              <a:avLst/>
              <a:gdLst/>
              <a:ahLst/>
              <a:cxnLst/>
              <a:rect l="l" t="t" r="r" b="b"/>
              <a:pathLst>
                <a:path w="30384" h="132170" extrusionOk="0">
                  <a:moveTo>
                    <a:pt x="0" y="0"/>
                  </a:moveTo>
                  <a:lnTo>
                    <a:pt x="30385" y="0"/>
                  </a:lnTo>
                  <a:lnTo>
                    <a:pt x="30385" y="132171"/>
                  </a:lnTo>
                  <a:lnTo>
                    <a:pt x="0" y="132171"/>
                  </a:lnTo>
                  <a:close/>
                </a:path>
              </a:pathLst>
            </a:custGeom>
            <a:solidFill>
              <a:srgbClr val="006EB7"/>
            </a:solidFill>
            <a:ln>
              <a:noFill/>
            </a:ln>
          </p:spPr>
          <p:txBody>
            <a:bodyPr spcFirstLastPara="1" wrap="square" lIns="0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g2b8c484956b_2_4"/>
            <p:cNvSpPr/>
            <p:nvPr/>
          </p:nvSpPr>
          <p:spPr>
            <a:xfrm>
              <a:off x="1011225" y="498157"/>
              <a:ext cx="105346" cy="107236"/>
            </a:xfrm>
            <a:custGeom>
              <a:avLst/>
              <a:gdLst/>
              <a:ahLst/>
              <a:cxnLst/>
              <a:rect l="l" t="t" r="r" b="b"/>
              <a:pathLst>
                <a:path w="105346" h="107236" extrusionOk="0">
                  <a:moveTo>
                    <a:pt x="54197" y="84271"/>
                  </a:moveTo>
                  <a:cubicBezTo>
                    <a:pt x="69247" y="84271"/>
                    <a:pt x="75533" y="81083"/>
                    <a:pt x="75819" y="67866"/>
                  </a:cubicBezTo>
                  <a:lnTo>
                    <a:pt x="105347" y="67866"/>
                  </a:lnTo>
                  <a:cubicBezTo>
                    <a:pt x="105251" y="98612"/>
                    <a:pt x="91059" y="107236"/>
                    <a:pt x="52388" y="107236"/>
                  </a:cubicBezTo>
                  <a:cubicBezTo>
                    <a:pt x="13716" y="107236"/>
                    <a:pt x="0" y="95707"/>
                    <a:pt x="0" y="53618"/>
                  </a:cubicBezTo>
                  <a:cubicBezTo>
                    <a:pt x="0" y="11530"/>
                    <a:pt x="13716" y="0"/>
                    <a:pt x="52388" y="0"/>
                  </a:cubicBezTo>
                  <a:cubicBezTo>
                    <a:pt x="91059" y="0"/>
                    <a:pt x="105156" y="8530"/>
                    <a:pt x="105347" y="38995"/>
                  </a:cubicBezTo>
                  <a:lnTo>
                    <a:pt x="75819" y="38995"/>
                  </a:lnTo>
                  <a:cubicBezTo>
                    <a:pt x="75438" y="26153"/>
                    <a:pt x="69152" y="22966"/>
                    <a:pt x="54197" y="22966"/>
                  </a:cubicBezTo>
                  <a:cubicBezTo>
                    <a:pt x="36100" y="22966"/>
                    <a:pt x="30766" y="26247"/>
                    <a:pt x="30766" y="53618"/>
                  </a:cubicBezTo>
                  <a:cubicBezTo>
                    <a:pt x="30766" y="80990"/>
                    <a:pt x="36100" y="84271"/>
                    <a:pt x="54197" y="84271"/>
                  </a:cubicBezTo>
                  <a:close/>
                </a:path>
              </a:pathLst>
            </a:custGeom>
            <a:solidFill>
              <a:srgbClr val="006EB7"/>
            </a:solidFill>
            <a:ln>
              <a:noFill/>
            </a:ln>
          </p:spPr>
          <p:txBody>
            <a:bodyPr spcFirstLastPara="1" wrap="square" lIns="0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g2b8c484956b_2_4"/>
            <p:cNvSpPr/>
            <p:nvPr/>
          </p:nvSpPr>
          <p:spPr>
            <a:xfrm>
              <a:off x="1190390" y="498251"/>
              <a:ext cx="107060" cy="107236"/>
            </a:xfrm>
            <a:custGeom>
              <a:avLst/>
              <a:gdLst/>
              <a:ahLst/>
              <a:cxnLst/>
              <a:rect l="l" t="t" r="r" b="b"/>
              <a:pathLst>
                <a:path w="107060" h="107236" extrusionOk="0">
                  <a:moveTo>
                    <a:pt x="30194" y="41526"/>
                  </a:moveTo>
                  <a:lnTo>
                    <a:pt x="77343" y="41526"/>
                  </a:lnTo>
                  <a:lnTo>
                    <a:pt x="77343" y="37964"/>
                  </a:lnTo>
                  <a:cubicBezTo>
                    <a:pt x="77152" y="24278"/>
                    <a:pt x="71152" y="21747"/>
                    <a:pt x="53721" y="21747"/>
                  </a:cubicBezTo>
                  <a:cubicBezTo>
                    <a:pt x="36290" y="21747"/>
                    <a:pt x="30099" y="24372"/>
                    <a:pt x="30099" y="41526"/>
                  </a:cubicBezTo>
                  <a:close/>
                  <a:moveTo>
                    <a:pt x="107061" y="73022"/>
                  </a:moveTo>
                  <a:lnTo>
                    <a:pt x="107061" y="74616"/>
                  </a:lnTo>
                  <a:cubicBezTo>
                    <a:pt x="107061" y="98706"/>
                    <a:pt x="91250" y="107236"/>
                    <a:pt x="56293" y="107236"/>
                  </a:cubicBezTo>
                  <a:cubicBezTo>
                    <a:pt x="13144" y="107236"/>
                    <a:pt x="0" y="97113"/>
                    <a:pt x="0" y="53056"/>
                  </a:cubicBezTo>
                  <a:cubicBezTo>
                    <a:pt x="0" y="8999"/>
                    <a:pt x="14859" y="0"/>
                    <a:pt x="53721" y="0"/>
                  </a:cubicBezTo>
                  <a:cubicBezTo>
                    <a:pt x="92583" y="0"/>
                    <a:pt x="106966" y="10311"/>
                    <a:pt x="106966" y="49681"/>
                  </a:cubicBezTo>
                  <a:lnTo>
                    <a:pt x="106966" y="58868"/>
                  </a:lnTo>
                  <a:lnTo>
                    <a:pt x="30099" y="58868"/>
                  </a:lnTo>
                  <a:lnTo>
                    <a:pt x="30099" y="63179"/>
                  </a:lnTo>
                  <a:cubicBezTo>
                    <a:pt x="30099" y="81177"/>
                    <a:pt x="37529" y="85864"/>
                    <a:pt x="54578" y="85864"/>
                  </a:cubicBezTo>
                  <a:cubicBezTo>
                    <a:pt x="69437" y="85864"/>
                    <a:pt x="76676" y="83427"/>
                    <a:pt x="77248" y="73022"/>
                  </a:cubicBezTo>
                  <a:lnTo>
                    <a:pt x="106966" y="73022"/>
                  </a:lnTo>
                  <a:close/>
                </a:path>
              </a:pathLst>
            </a:custGeom>
            <a:solidFill>
              <a:srgbClr val="006EB7"/>
            </a:solidFill>
            <a:ln>
              <a:noFill/>
            </a:ln>
          </p:spPr>
          <p:txBody>
            <a:bodyPr spcFirstLastPara="1" wrap="square" lIns="0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g2b8c484956b_2_4"/>
            <p:cNvSpPr/>
            <p:nvPr/>
          </p:nvSpPr>
          <p:spPr>
            <a:xfrm>
              <a:off x="1391082" y="498157"/>
              <a:ext cx="105346" cy="107236"/>
            </a:xfrm>
            <a:custGeom>
              <a:avLst/>
              <a:gdLst/>
              <a:ahLst/>
              <a:cxnLst/>
              <a:rect l="l" t="t" r="r" b="b"/>
              <a:pathLst>
                <a:path w="105346" h="107236" extrusionOk="0">
                  <a:moveTo>
                    <a:pt x="54197" y="84271"/>
                  </a:moveTo>
                  <a:cubicBezTo>
                    <a:pt x="69247" y="84271"/>
                    <a:pt x="75533" y="81083"/>
                    <a:pt x="75819" y="67866"/>
                  </a:cubicBezTo>
                  <a:lnTo>
                    <a:pt x="105346" y="67866"/>
                  </a:lnTo>
                  <a:cubicBezTo>
                    <a:pt x="105251" y="98612"/>
                    <a:pt x="91059" y="107236"/>
                    <a:pt x="52388" y="107236"/>
                  </a:cubicBezTo>
                  <a:cubicBezTo>
                    <a:pt x="13716" y="107236"/>
                    <a:pt x="0" y="95707"/>
                    <a:pt x="0" y="53618"/>
                  </a:cubicBezTo>
                  <a:cubicBezTo>
                    <a:pt x="0" y="11530"/>
                    <a:pt x="13716" y="0"/>
                    <a:pt x="52388" y="0"/>
                  </a:cubicBezTo>
                  <a:cubicBezTo>
                    <a:pt x="91059" y="0"/>
                    <a:pt x="105156" y="8530"/>
                    <a:pt x="105346" y="38995"/>
                  </a:cubicBezTo>
                  <a:lnTo>
                    <a:pt x="75819" y="38995"/>
                  </a:lnTo>
                  <a:cubicBezTo>
                    <a:pt x="75438" y="26153"/>
                    <a:pt x="69152" y="22966"/>
                    <a:pt x="54197" y="22966"/>
                  </a:cubicBezTo>
                  <a:cubicBezTo>
                    <a:pt x="36100" y="22966"/>
                    <a:pt x="30766" y="26247"/>
                    <a:pt x="30766" y="53618"/>
                  </a:cubicBezTo>
                  <a:cubicBezTo>
                    <a:pt x="30766" y="80990"/>
                    <a:pt x="36100" y="84271"/>
                    <a:pt x="54197" y="84271"/>
                  </a:cubicBezTo>
                  <a:close/>
                </a:path>
              </a:pathLst>
            </a:custGeom>
            <a:solidFill>
              <a:srgbClr val="006EB7"/>
            </a:solidFill>
            <a:ln>
              <a:noFill/>
            </a:ln>
          </p:spPr>
          <p:txBody>
            <a:bodyPr spcFirstLastPara="1" wrap="square" lIns="0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g2b8c484956b_2_4"/>
            <p:cNvSpPr/>
            <p:nvPr/>
          </p:nvSpPr>
          <p:spPr>
            <a:xfrm>
              <a:off x="1320026" y="498251"/>
              <a:ext cx="63436" cy="106111"/>
            </a:xfrm>
            <a:custGeom>
              <a:avLst/>
              <a:gdLst/>
              <a:ahLst/>
              <a:cxnLst/>
              <a:rect l="l" t="t" r="r" b="b"/>
              <a:pathLst>
                <a:path w="63436" h="106111" extrusionOk="0">
                  <a:moveTo>
                    <a:pt x="63436" y="27090"/>
                  </a:moveTo>
                  <a:cubicBezTo>
                    <a:pt x="63436" y="27090"/>
                    <a:pt x="56007" y="27090"/>
                    <a:pt x="55054" y="27090"/>
                  </a:cubicBezTo>
                  <a:cubicBezTo>
                    <a:pt x="38386" y="27090"/>
                    <a:pt x="30385" y="36652"/>
                    <a:pt x="30385" y="57368"/>
                  </a:cubicBezTo>
                  <a:lnTo>
                    <a:pt x="30385" y="106112"/>
                  </a:lnTo>
                  <a:lnTo>
                    <a:pt x="0" y="106112"/>
                  </a:lnTo>
                  <a:lnTo>
                    <a:pt x="0" y="1875"/>
                  </a:lnTo>
                  <a:lnTo>
                    <a:pt x="30385" y="1875"/>
                  </a:lnTo>
                  <a:lnTo>
                    <a:pt x="30385" y="17435"/>
                  </a:lnTo>
                  <a:cubicBezTo>
                    <a:pt x="37719" y="5624"/>
                    <a:pt x="47149" y="187"/>
                    <a:pt x="59817" y="0"/>
                  </a:cubicBezTo>
                  <a:lnTo>
                    <a:pt x="63436" y="0"/>
                  </a:lnTo>
                  <a:lnTo>
                    <a:pt x="63436" y="27090"/>
                  </a:lnTo>
                  <a:close/>
                </a:path>
              </a:pathLst>
            </a:custGeom>
            <a:solidFill>
              <a:srgbClr val="006EB7"/>
            </a:solidFill>
            <a:ln>
              <a:noFill/>
            </a:ln>
          </p:spPr>
          <p:txBody>
            <a:bodyPr spcFirstLastPara="1" wrap="square" lIns="0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g2b8c484956b_2_4"/>
            <p:cNvSpPr/>
            <p:nvPr/>
          </p:nvSpPr>
          <p:spPr>
            <a:xfrm>
              <a:off x="1598155" y="472098"/>
              <a:ext cx="106203" cy="132264"/>
            </a:xfrm>
            <a:custGeom>
              <a:avLst/>
              <a:gdLst/>
              <a:ahLst/>
              <a:cxnLst/>
              <a:rect l="l" t="t" r="r" b="b"/>
              <a:pathLst>
                <a:path w="106203" h="132264" extrusionOk="0">
                  <a:moveTo>
                    <a:pt x="95" y="18091"/>
                  </a:moveTo>
                  <a:lnTo>
                    <a:pt x="95" y="0"/>
                  </a:lnTo>
                  <a:lnTo>
                    <a:pt x="57436" y="0"/>
                  </a:lnTo>
                  <a:lnTo>
                    <a:pt x="57436" y="18091"/>
                  </a:lnTo>
                  <a:cubicBezTo>
                    <a:pt x="51054" y="19779"/>
                    <a:pt x="45815" y="25216"/>
                    <a:pt x="45815" y="32996"/>
                  </a:cubicBezTo>
                  <a:lnTo>
                    <a:pt x="45815" y="108267"/>
                  </a:lnTo>
                  <a:lnTo>
                    <a:pt x="67627" y="108267"/>
                  </a:lnTo>
                  <a:cubicBezTo>
                    <a:pt x="78677" y="108267"/>
                    <a:pt x="88106" y="101612"/>
                    <a:pt x="92107" y="92238"/>
                  </a:cubicBezTo>
                  <a:lnTo>
                    <a:pt x="106204" y="92238"/>
                  </a:lnTo>
                  <a:cubicBezTo>
                    <a:pt x="106204" y="92238"/>
                    <a:pt x="106204" y="132264"/>
                    <a:pt x="106204" y="132264"/>
                  </a:cubicBezTo>
                  <a:lnTo>
                    <a:pt x="0" y="132264"/>
                  </a:lnTo>
                  <a:lnTo>
                    <a:pt x="0" y="108924"/>
                  </a:lnTo>
                  <a:cubicBezTo>
                    <a:pt x="6668" y="107330"/>
                    <a:pt x="11621" y="101143"/>
                    <a:pt x="11621" y="94301"/>
                  </a:cubicBezTo>
                  <a:lnTo>
                    <a:pt x="11621" y="33558"/>
                  </a:lnTo>
                  <a:cubicBezTo>
                    <a:pt x="11621" y="24934"/>
                    <a:pt x="6191" y="19779"/>
                    <a:pt x="0" y="18185"/>
                  </a:cubicBezTo>
                  <a:close/>
                </a:path>
              </a:pathLst>
            </a:custGeom>
            <a:solidFill>
              <a:srgbClr val="006EB7"/>
            </a:solidFill>
            <a:ln>
              <a:noFill/>
            </a:ln>
          </p:spPr>
          <p:txBody>
            <a:bodyPr spcFirstLastPara="1" wrap="square" lIns="0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g2b8c484956b_2_4"/>
            <p:cNvSpPr/>
            <p:nvPr/>
          </p:nvSpPr>
          <p:spPr>
            <a:xfrm>
              <a:off x="1525384" y="397108"/>
              <a:ext cx="271652" cy="267341"/>
            </a:xfrm>
            <a:custGeom>
              <a:avLst/>
              <a:gdLst/>
              <a:ahLst/>
              <a:cxnLst/>
              <a:rect l="l" t="t" r="r" b="b"/>
              <a:pathLst>
                <a:path w="271652" h="267341" extrusionOk="0">
                  <a:moveTo>
                    <a:pt x="28194" y="133671"/>
                  </a:moveTo>
                  <a:cubicBezTo>
                    <a:pt x="28194" y="192163"/>
                    <a:pt x="76391" y="239595"/>
                    <a:pt x="135827" y="239595"/>
                  </a:cubicBezTo>
                  <a:cubicBezTo>
                    <a:pt x="195263" y="239595"/>
                    <a:pt x="243459" y="192163"/>
                    <a:pt x="243459" y="133671"/>
                  </a:cubicBezTo>
                  <a:cubicBezTo>
                    <a:pt x="243459" y="75178"/>
                    <a:pt x="195263" y="27746"/>
                    <a:pt x="135827" y="27746"/>
                  </a:cubicBezTo>
                  <a:cubicBezTo>
                    <a:pt x="76391" y="27746"/>
                    <a:pt x="28194" y="75178"/>
                    <a:pt x="28194" y="133671"/>
                  </a:cubicBezTo>
                  <a:close/>
                  <a:moveTo>
                    <a:pt x="0" y="133671"/>
                  </a:moveTo>
                  <a:cubicBezTo>
                    <a:pt x="0" y="59899"/>
                    <a:pt x="60770" y="0"/>
                    <a:pt x="135827" y="0"/>
                  </a:cubicBezTo>
                  <a:cubicBezTo>
                    <a:pt x="210884" y="0"/>
                    <a:pt x="271653" y="59805"/>
                    <a:pt x="271653" y="133671"/>
                  </a:cubicBezTo>
                  <a:cubicBezTo>
                    <a:pt x="271653" y="207536"/>
                    <a:pt x="210884" y="267341"/>
                    <a:pt x="135827" y="267341"/>
                  </a:cubicBezTo>
                  <a:cubicBezTo>
                    <a:pt x="60770" y="267341"/>
                    <a:pt x="0" y="207536"/>
                    <a:pt x="0" y="133671"/>
                  </a:cubicBezTo>
                  <a:close/>
                </a:path>
              </a:pathLst>
            </a:custGeom>
            <a:solidFill>
              <a:srgbClr val="006EB7"/>
            </a:solidFill>
            <a:ln>
              <a:noFill/>
            </a:ln>
          </p:spPr>
          <p:txBody>
            <a:bodyPr spcFirstLastPara="1" wrap="square" lIns="0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g2b8c484956b_2_4"/>
            <p:cNvSpPr/>
            <p:nvPr/>
          </p:nvSpPr>
          <p:spPr>
            <a:xfrm>
              <a:off x="1630255" y="447070"/>
              <a:ext cx="118871" cy="135170"/>
            </a:xfrm>
            <a:custGeom>
              <a:avLst/>
              <a:gdLst/>
              <a:ahLst/>
              <a:cxnLst/>
              <a:rect l="l" t="t" r="r" b="b"/>
              <a:pathLst>
                <a:path w="118871" h="135170" extrusionOk="0">
                  <a:moveTo>
                    <a:pt x="0" y="14061"/>
                  </a:moveTo>
                  <a:cubicBezTo>
                    <a:pt x="12383" y="5156"/>
                    <a:pt x="27527" y="0"/>
                    <a:pt x="44006" y="0"/>
                  </a:cubicBezTo>
                  <a:cubicBezTo>
                    <a:pt x="85344" y="0"/>
                    <a:pt x="118872" y="32996"/>
                    <a:pt x="118872" y="73678"/>
                  </a:cubicBezTo>
                  <a:cubicBezTo>
                    <a:pt x="118872" y="99362"/>
                    <a:pt x="105537" y="121953"/>
                    <a:pt x="85249" y="135170"/>
                  </a:cubicBezTo>
                  <a:lnTo>
                    <a:pt x="85249" y="106299"/>
                  </a:lnTo>
                  <a:lnTo>
                    <a:pt x="52864" y="106299"/>
                  </a:lnTo>
                  <a:cubicBezTo>
                    <a:pt x="52864" y="106299"/>
                    <a:pt x="49435" y="122516"/>
                    <a:pt x="35623" y="122516"/>
                  </a:cubicBezTo>
                  <a:lnTo>
                    <a:pt x="24860" y="122516"/>
                  </a:lnTo>
                  <a:lnTo>
                    <a:pt x="24860" y="61867"/>
                  </a:lnTo>
                  <a:cubicBezTo>
                    <a:pt x="24860" y="55587"/>
                    <a:pt x="30099" y="50525"/>
                    <a:pt x="36481" y="50244"/>
                  </a:cubicBezTo>
                  <a:lnTo>
                    <a:pt x="36481" y="14248"/>
                  </a:lnTo>
                  <a:cubicBezTo>
                    <a:pt x="36481" y="14248"/>
                    <a:pt x="0" y="14248"/>
                    <a:pt x="0" y="14248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0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" name="Google Shape;80;g2b8c484956b_2_4"/>
          <p:cNvGrpSpPr/>
          <p:nvPr/>
        </p:nvGrpSpPr>
        <p:grpSpPr>
          <a:xfrm>
            <a:off x="7884000" y="4751904"/>
            <a:ext cx="1039745" cy="212924"/>
            <a:chOff x="10512000" y="6335872"/>
            <a:chExt cx="1386327" cy="283899"/>
          </a:xfrm>
        </p:grpSpPr>
        <p:sp>
          <p:nvSpPr>
            <p:cNvPr id="81" name="Google Shape;81;g2b8c484956b_2_4"/>
            <p:cNvSpPr/>
            <p:nvPr/>
          </p:nvSpPr>
          <p:spPr>
            <a:xfrm>
              <a:off x="10748927" y="6336000"/>
              <a:ext cx="183841" cy="179015"/>
            </a:xfrm>
            <a:custGeom>
              <a:avLst/>
              <a:gdLst/>
              <a:ahLst/>
              <a:cxnLst/>
              <a:rect l="l" t="t" r="r" b="b"/>
              <a:pathLst>
                <a:path w="183841" h="179015" extrusionOk="0">
                  <a:moveTo>
                    <a:pt x="183841" y="171105"/>
                  </a:moveTo>
                  <a:cubicBezTo>
                    <a:pt x="151545" y="178505"/>
                    <a:pt x="127486" y="179016"/>
                    <a:pt x="109834" y="179016"/>
                  </a:cubicBezTo>
                  <a:cubicBezTo>
                    <a:pt x="58840" y="179016"/>
                    <a:pt x="0" y="155666"/>
                    <a:pt x="0" y="90210"/>
                  </a:cubicBezTo>
                  <a:cubicBezTo>
                    <a:pt x="0" y="24753"/>
                    <a:pt x="50733" y="0"/>
                    <a:pt x="120817" y="0"/>
                  </a:cubicBezTo>
                  <a:cubicBezTo>
                    <a:pt x="133370" y="0"/>
                    <a:pt x="160044" y="1276"/>
                    <a:pt x="178611" y="7656"/>
                  </a:cubicBezTo>
                  <a:lnTo>
                    <a:pt x="174558" y="45296"/>
                  </a:lnTo>
                  <a:cubicBezTo>
                    <a:pt x="158736" y="36875"/>
                    <a:pt x="140038" y="34195"/>
                    <a:pt x="128009" y="34195"/>
                  </a:cubicBezTo>
                  <a:cubicBezTo>
                    <a:pt x="86690" y="34195"/>
                    <a:pt x="52694" y="49762"/>
                    <a:pt x="52694" y="90210"/>
                  </a:cubicBezTo>
                  <a:cubicBezTo>
                    <a:pt x="52694" y="124150"/>
                    <a:pt x="79237" y="144693"/>
                    <a:pt x="116502" y="144693"/>
                  </a:cubicBezTo>
                  <a:cubicBezTo>
                    <a:pt x="123302" y="144693"/>
                    <a:pt x="129970" y="143672"/>
                    <a:pt x="134547" y="141758"/>
                  </a:cubicBezTo>
                  <a:lnTo>
                    <a:pt x="134547" y="107563"/>
                  </a:lnTo>
                  <a:lnTo>
                    <a:pt x="104735" y="107563"/>
                  </a:lnTo>
                  <a:lnTo>
                    <a:pt x="104735" y="74898"/>
                  </a:lnTo>
                  <a:lnTo>
                    <a:pt x="183841" y="74898"/>
                  </a:lnTo>
                  <a:lnTo>
                    <a:pt x="183841" y="171105"/>
                  </a:lnTo>
                  <a:close/>
                </a:path>
              </a:pathLst>
            </a:custGeom>
            <a:solidFill>
              <a:srgbClr val="006EB7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g2b8c484956b_2_4"/>
            <p:cNvSpPr/>
            <p:nvPr/>
          </p:nvSpPr>
          <p:spPr>
            <a:xfrm>
              <a:off x="10952251" y="6338934"/>
              <a:ext cx="208684" cy="173018"/>
            </a:xfrm>
            <a:custGeom>
              <a:avLst/>
              <a:gdLst/>
              <a:ahLst/>
              <a:cxnLst/>
              <a:rect l="l" t="t" r="r" b="b"/>
              <a:pathLst>
                <a:path w="208684" h="173018" extrusionOk="0">
                  <a:moveTo>
                    <a:pt x="72569" y="0"/>
                  </a:moveTo>
                  <a:lnTo>
                    <a:pt x="135070" y="0"/>
                  </a:lnTo>
                  <a:lnTo>
                    <a:pt x="208685" y="173019"/>
                  </a:lnTo>
                  <a:lnTo>
                    <a:pt x="152852" y="173019"/>
                  </a:lnTo>
                  <a:lnTo>
                    <a:pt x="138600" y="136016"/>
                  </a:lnTo>
                  <a:lnTo>
                    <a:pt x="66816" y="136016"/>
                  </a:lnTo>
                  <a:lnTo>
                    <a:pt x="51779" y="173019"/>
                  </a:lnTo>
                  <a:lnTo>
                    <a:pt x="0" y="173019"/>
                  </a:lnTo>
                  <a:lnTo>
                    <a:pt x="72569" y="0"/>
                  </a:lnTo>
                  <a:close/>
                  <a:moveTo>
                    <a:pt x="103819" y="35727"/>
                  </a:moveTo>
                  <a:lnTo>
                    <a:pt x="103296" y="35727"/>
                  </a:lnTo>
                  <a:lnTo>
                    <a:pt x="78584" y="103352"/>
                  </a:lnTo>
                  <a:lnTo>
                    <a:pt x="126571" y="103352"/>
                  </a:lnTo>
                  <a:lnTo>
                    <a:pt x="103819" y="35727"/>
                  </a:lnTo>
                  <a:close/>
                </a:path>
              </a:pathLst>
            </a:custGeom>
            <a:solidFill>
              <a:srgbClr val="006EB7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g2b8c484956b_2_4"/>
            <p:cNvSpPr/>
            <p:nvPr/>
          </p:nvSpPr>
          <p:spPr>
            <a:xfrm>
              <a:off x="11179502" y="6338934"/>
              <a:ext cx="129839" cy="173018"/>
            </a:xfrm>
            <a:custGeom>
              <a:avLst/>
              <a:gdLst/>
              <a:ahLst/>
              <a:cxnLst/>
              <a:rect l="l" t="t" r="r" b="b"/>
              <a:pathLst>
                <a:path w="129839" h="173018" extrusionOk="0">
                  <a:moveTo>
                    <a:pt x="0" y="0"/>
                  </a:moveTo>
                  <a:lnTo>
                    <a:pt x="50994" y="0"/>
                  </a:lnTo>
                  <a:lnTo>
                    <a:pt x="50994" y="138823"/>
                  </a:lnTo>
                  <a:lnTo>
                    <a:pt x="129839" y="138823"/>
                  </a:lnTo>
                  <a:lnTo>
                    <a:pt x="129839" y="173019"/>
                  </a:lnTo>
                  <a:lnTo>
                    <a:pt x="0" y="1730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EB7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g2b8c484956b_2_4"/>
            <p:cNvSpPr/>
            <p:nvPr/>
          </p:nvSpPr>
          <p:spPr>
            <a:xfrm>
              <a:off x="11329086" y="6338934"/>
              <a:ext cx="137815" cy="172891"/>
            </a:xfrm>
            <a:custGeom>
              <a:avLst/>
              <a:gdLst/>
              <a:ahLst/>
              <a:cxnLst/>
              <a:rect l="l" t="t" r="r" b="b"/>
              <a:pathLst>
                <a:path w="137815" h="172891" extrusionOk="0">
                  <a:moveTo>
                    <a:pt x="0" y="0"/>
                  </a:moveTo>
                  <a:lnTo>
                    <a:pt x="134808" y="0"/>
                  </a:lnTo>
                  <a:lnTo>
                    <a:pt x="134808" y="32664"/>
                  </a:lnTo>
                  <a:lnTo>
                    <a:pt x="50994" y="32664"/>
                  </a:lnTo>
                  <a:lnTo>
                    <a:pt x="50994" y="68391"/>
                  </a:lnTo>
                  <a:lnTo>
                    <a:pt x="130101" y="68391"/>
                  </a:lnTo>
                  <a:lnTo>
                    <a:pt x="130101" y="101055"/>
                  </a:lnTo>
                  <a:lnTo>
                    <a:pt x="50994" y="101055"/>
                  </a:lnTo>
                  <a:lnTo>
                    <a:pt x="50994" y="140227"/>
                  </a:lnTo>
                  <a:lnTo>
                    <a:pt x="137815" y="140227"/>
                  </a:lnTo>
                  <a:lnTo>
                    <a:pt x="137815" y="172891"/>
                  </a:lnTo>
                  <a:lnTo>
                    <a:pt x="0" y="1728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EB7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g2b8c484956b_2_4"/>
            <p:cNvSpPr/>
            <p:nvPr/>
          </p:nvSpPr>
          <p:spPr>
            <a:xfrm>
              <a:off x="11489130" y="6335872"/>
              <a:ext cx="166581" cy="179015"/>
            </a:xfrm>
            <a:custGeom>
              <a:avLst/>
              <a:gdLst/>
              <a:ahLst/>
              <a:cxnLst/>
              <a:rect l="l" t="t" r="r" b="b"/>
              <a:pathLst>
                <a:path w="166581" h="179015" extrusionOk="0">
                  <a:moveTo>
                    <a:pt x="166581" y="172126"/>
                  </a:moveTo>
                  <a:cubicBezTo>
                    <a:pt x="152068" y="175316"/>
                    <a:pt x="135854" y="179016"/>
                    <a:pt x="109834" y="179016"/>
                  </a:cubicBezTo>
                  <a:cubicBezTo>
                    <a:pt x="58840" y="179016"/>
                    <a:pt x="0" y="155666"/>
                    <a:pt x="0" y="90210"/>
                  </a:cubicBezTo>
                  <a:cubicBezTo>
                    <a:pt x="0" y="29985"/>
                    <a:pt x="46549" y="0"/>
                    <a:pt x="109572" y="0"/>
                  </a:cubicBezTo>
                  <a:cubicBezTo>
                    <a:pt x="129055" y="0"/>
                    <a:pt x="147884" y="3955"/>
                    <a:pt x="166320" y="8932"/>
                  </a:cubicBezTo>
                  <a:lnTo>
                    <a:pt x="162267" y="46317"/>
                  </a:lnTo>
                  <a:cubicBezTo>
                    <a:pt x="145791" y="38151"/>
                    <a:pt x="129970" y="34195"/>
                    <a:pt x="112449" y="34195"/>
                  </a:cubicBezTo>
                  <a:cubicBezTo>
                    <a:pt x="76361" y="34195"/>
                    <a:pt x="52694" y="58056"/>
                    <a:pt x="52694" y="90210"/>
                  </a:cubicBezTo>
                  <a:cubicBezTo>
                    <a:pt x="52694" y="124150"/>
                    <a:pt x="79237" y="144693"/>
                    <a:pt x="116502" y="144693"/>
                  </a:cubicBezTo>
                  <a:cubicBezTo>
                    <a:pt x="133239" y="144693"/>
                    <a:pt x="150237" y="140737"/>
                    <a:pt x="164097" y="135761"/>
                  </a:cubicBezTo>
                  <a:lnTo>
                    <a:pt x="166581" y="171998"/>
                  </a:lnTo>
                  <a:close/>
                </a:path>
              </a:pathLst>
            </a:custGeom>
            <a:solidFill>
              <a:srgbClr val="006EB7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g2b8c484956b_2_4"/>
            <p:cNvSpPr/>
            <p:nvPr/>
          </p:nvSpPr>
          <p:spPr>
            <a:xfrm>
              <a:off x="10544296" y="6584942"/>
              <a:ext cx="2997" cy="633"/>
            </a:xfrm>
            <a:custGeom>
              <a:avLst/>
              <a:gdLst/>
              <a:ahLst/>
              <a:cxnLst/>
              <a:rect l="l" t="t" r="r" b="b"/>
              <a:pathLst>
                <a:path w="2997" h="633" extrusionOk="0">
                  <a:moveTo>
                    <a:pt x="2615" y="634"/>
                  </a:moveTo>
                  <a:cubicBezTo>
                    <a:pt x="1961" y="378"/>
                    <a:pt x="915" y="251"/>
                    <a:pt x="0" y="123"/>
                  </a:cubicBezTo>
                  <a:cubicBezTo>
                    <a:pt x="2484" y="-132"/>
                    <a:pt x="3661" y="-4"/>
                    <a:pt x="2615" y="634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g2b8c484956b_2_4"/>
            <p:cNvSpPr/>
            <p:nvPr/>
          </p:nvSpPr>
          <p:spPr>
            <a:xfrm>
              <a:off x="10512000" y="6582896"/>
              <a:ext cx="32296" cy="3741"/>
            </a:xfrm>
            <a:custGeom>
              <a:avLst/>
              <a:gdLst/>
              <a:ahLst/>
              <a:cxnLst/>
              <a:rect l="l" t="t" r="r" b="b"/>
              <a:pathLst>
                <a:path w="32296" h="3741" extrusionOk="0">
                  <a:moveTo>
                    <a:pt x="0" y="0"/>
                  </a:moveTo>
                  <a:cubicBezTo>
                    <a:pt x="9022" y="0"/>
                    <a:pt x="23274" y="0"/>
                    <a:pt x="32296" y="2169"/>
                  </a:cubicBezTo>
                  <a:cubicBezTo>
                    <a:pt x="24320" y="2807"/>
                    <a:pt x="2746" y="6380"/>
                    <a:pt x="0" y="0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g2b8c484956b_2_4"/>
            <p:cNvSpPr/>
            <p:nvPr/>
          </p:nvSpPr>
          <p:spPr>
            <a:xfrm>
              <a:off x="10537235" y="6593368"/>
              <a:ext cx="11244" cy="2415"/>
            </a:xfrm>
            <a:custGeom>
              <a:avLst/>
              <a:gdLst/>
              <a:ahLst/>
              <a:cxnLst/>
              <a:rect l="l" t="t" r="r" b="b"/>
              <a:pathLst>
                <a:path w="11244" h="2415" extrusionOk="0">
                  <a:moveTo>
                    <a:pt x="11245" y="2415"/>
                  </a:moveTo>
                  <a:lnTo>
                    <a:pt x="0" y="501"/>
                  </a:lnTo>
                  <a:cubicBezTo>
                    <a:pt x="6538" y="-1157"/>
                    <a:pt x="5361" y="1777"/>
                    <a:pt x="11245" y="2415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g2b8c484956b_2_4"/>
            <p:cNvSpPr/>
            <p:nvPr/>
          </p:nvSpPr>
          <p:spPr>
            <a:xfrm>
              <a:off x="10544427" y="6587489"/>
              <a:ext cx="6537" cy="2424"/>
            </a:xfrm>
            <a:custGeom>
              <a:avLst/>
              <a:gdLst/>
              <a:ahLst/>
              <a:cxnLst/>
              <a:rect l="l" t="t" r="r" b="b"/>
              <a:pathLst>
                <a:path w="6537" h="2424" extrusionOk="0">
                  <a:moveTo>
                    <a:pt x="0" y="2424"/>
                  </a:moveTo>
                  <a:lnTo>
                    <a:pt x="654" y="0"/>
                  </a:lnTo>
                  <a:lnTo>
                    <a:pt x="6538" y="2297"/>
                  </a:lnTo>
                  <a:lnTo>
                    <a:pt x="0" y="2424"/>
                  </a:ln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g2b8c484956b_2_4"/>
            <p:cNvSpPr/>
            <p:nvPr/>
          </p:nvSpPr>
          <p:spPr>
            <a:xfrm>
              <a:off x="11116427" y="6563374"/>
              <a:ext cx="1489" cy="3445"/>
            </a:xfrm>
            <a:custGeom>
              <a:avLst/>
              <a:gdLst/>
              <a:ahLst/>
              <a:cxnLst/>
              <a:rect l="l" t="t" r="r" b="b"/>
              <a:pathLst>
                <a:path w="1489" h="3445" extrusionOk="0">
                  <a:moveTo>
                    <a:pt x="1490" y="3445"/>
                  </a:moveTo>
                  <a:cubicBezTo>
                    <a:pt x="313" y="2424"/>
                    <a:pt x="-341" y="1404"/>
                    <a:pt x="182" y="0"/>
                  </a:cubicBezTo>
                  <a:lnTo>
                    <a:pt x="1490" y="3445"/>
                  </a:ln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g2b8c484956b_2_4"/>
            <p:cNvSpPr/>
            <p:nvPr/>
          </p:nvSpPr>
          <p:spPr>
            <a:xfrm>
              <a:off x="11143937" y="6577282"/>
              <a:ext cx="5360" cy="682"/>
            </a:xfrm>
            <a:custGeom>
              <a:avLst/>
              <a:gdLst/>
              <a:ahLst/>
              <a:cxnLst/>
              <a:rect l="l" t="t" r="r" b="b"/>
              <a:pathLst>
                <a:path w="5360" h="682" extrusionOk="0">
                  <a:moveTo>
                    <a:pt x="0" y="0"/>
                  </a:moveTo>
                  <a:cubicBezTo>
                    <a:pt x="2354" y="383"/>
                    <a:pt x="3923" y="510"/>
                    <a:pt x="5361" y="638"/>
                  </a:cubicBezTo>
                  <a:cubicBezTo>
                    <a:pt x="3792" y="766"/>
                    <a:pt x="2354" y="638"/>
                    <a:pt x="0" y="0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g2b8c484956b_2_4"/>
            <p:cNvSpPr/>
            <p:nvPr/>
          </p:nvSpPr>
          <p:spPr>
            <a:xfrm>
              <a:off x="11094381" y="6567457"/>
              <a:ext cx="4576" cy="430"/>
            </a:xfrm>
            <a:custGeom>
              <a:avLst/>
              <a:gdLst/>
              <a:ahLst/>
              <a:cxnLst/>
              <a:rect l="l" t="t" r="r" b="b"/>
              <a:pathLst>
                <a:path w="4576" h="430" extrusionOk="0">
                  <a:moveTo>
                    <a:pt x="0" y="383"/>
                  </a:moveTo>
                  <a:lnTo>
                    <a:pt x="4576" y="0"/>
                  </a:lnTo>
                  <a:cubicBezTo>
                    <a:pt x="3138" y="383"/>
                    <a:pt x="1438" y="510"/>
                    <a:pt x="0" y="383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g2b8c484956b_2_4"/>
            <p:cNvSpPr/>
            <p:nvPr/>
          </p:nvSpPr>
          <p:spPr>
            <a:xfrm>
              <a:off x="10794430" y="6571972"/>
              <a:ext cx="11506" cy="4671"/>
            </a:xfrm>
            <a:custGeom>
              <a:avLst/>
              <a:gdLst/>
              <a:ahLst/>
              <a:cxnLst/>
              <a:rect l="l" t="t" r="r" b="b"/>
              <a:pathLst>
                <a:path w="11506" h="4671" extrusionOk="0">
                  <a:moveTo>
                    <a:pt x="11506" y="4672"/>
                  </a:moveTo>
                  <a:cubicBezTo>
                    <a:pt x="7191" y="3013"/>
                    <a:pt x="3138" y="1482"/>
                    <a:pt x="0" y="461"/>
                  </a:cubicBezTo>
                  <a:cubicBezTo>
                    <a:pt x="8368" y="-1325"/>
                    <a:pt x="9022" y="2503"/>
                    <a:pt x="11506" y="4672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g2b8c484956b_2_4"/>
            <p:cNvSpPr/>
            <p:nvPr/>
          </p:nvSpPr>
          <p:spPr>
            <a:xfrm>
              <a:off x="11263447" y="6609180"/>
              <a:ext cx="2046" cy="1913"/>
            </a:xfrm>
            <a:custGeom>
              <a:avLst/>
              <a:gdLst/>
              <a:ahLst/>
              <a:cxnLst/>
              <a:rect l="l" t="t" r="r" b="b"/>
              <a:pathLst>
                <a:path w="2046" h="1913" extrusionOk="0">
                  <a:moveTo>
                    <a:pt x="0" y="1914"/>
                  </a:moveTo>
                  <a:lnTo>
                    <a:pt x="1046" y="0"/>
                  </a:lnTo>
                  <a:cubicBezTo>
                    <a:pt x="2223" y="893"/>
                    <a:pt x="2877" y="1659"/>
                    <a:pt x="0" y="1914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g2b8c484956b_2_4"/>
            <p:cNvSpPr/>
            <p:nvPr/>
          </p:nvSpPr>
          <p:spPr>
            <a:xfrm>
              <a:off x="11150213" y="6605991"/>
              <a:ext cx="1961" cy="2551"/>
            </a:xfrm>
            <a:custGeom>
              <a:avLst/>
              <a:gdLst/>
              <a:ahLst/>
              <a:cxnLst/>
              <a:rect l="l" t="t" r="r" b="b"/>
              <a:pathLst>
                <a:path w="1961" h="2551" extrusionOk="0">
                  <a:moveTo>
                    <a:pt x="0" y="2424"/>
                  </a:moveTo>
                  <a:cubicBezTo>
                    <a:pt x="0" y="1404"/>
                    <a:pt x="131" y="510"/>
                    <a:pt x="654" y="0"/>
                  </a:cubicBezTo>
                  <a:cubicBezTo>
                    <a:pt x="1177" y="128"/>
                    <a:pt x="1569" y="255"/>
                    <a:pt x="1961" y="510"/>
                  </a:cubicBezTo>
                  <a:lnTo>
                    <a:pt x="0" y="2552"/>
                  </a:ln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g2b8c484956b_2_4"/>
            <p:cNvSpPr/>
            <p:nvPr/>
          </p:nvSpPr>
          <p:spPr>
            <a:xfrm>
              <a:off x="11072022" y="6570499"/>
              <a:ext cx="4053" cy="1296"/>
            </a:xfrm>
            <a:custGeom>
              <a:avLst/>
              <a:gdLst/>
              <a:ahLst/>
              <a:cxnLst/>
              <a:rect l="l" t="t" r="r" b="b"/>
              <a:pathLst>
                <a:path w="4053" h="1296" extrusionOk="0">
                  <a:moveTo>
                    <a:pt x="4053" y="1041"/>
                  </a:moveTo>
                  <a:lnTo>
                    <a:pt x="3792" y="1296"/>
                  </a:lnTo>
                  <a:lnTo>
                    <a:pt x="0" y="148"/>
                  </a:lnTo>
                  <a:cubicBezTo>
                    <a:pt x="1961" y="-235"/>
                    <a:pt x="3269" y="148"/>
                    <a:pt x="4053" y="1041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g2b8c484956b_2_4"/>
            <p:cNvSpPr/>
            <p:nvPr/>
          </p:nvSpPr>
          <p:spPr>
            <a:xfrm>
              <a:off x="11299829" y="6613646"/>
              <a:ext cx="4674" cy="4083"/>
            </a:xfrm>
            <a:custGeom>
              <a:avLst/>
              <a:gdLst/>
              <a:ahLst/>
              <a:cxnLst/>
              <a:rect l="l" t="t" r="r" b="b"/>
              <a:pathLst>
                <a:path w="4674" h="4083" extrusionOk="0">
                  <a:moveTo>
                    <a:pt x="98" y="0"/>
                  </a:moveTo>
                  <a:cubicBezTo>
                    <a:pt x="1667" y="1021"/>
                    <a:pt x="3236" y="2297"/>
                    <a:pt x="4675" y="4083"/>
                  </a:cubicBezTo>
                  <a:cubicBezTo>
                    <a:pt x="1144" y="3190"/>
                    <a:pt x="-425" y="1404"/>
                    <a:pt x="98" y="0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g2b8c484956b_2_4"/>
            <p:cNvSpPr/>
            <p:nvPr/>
          </p:nvSpPr>
          <p:spPr>
            <a:xfrm>
              <a:off x="11149298" y="6577920"/>
              <a:ext cx="784" cy="127"/>
            </a:xfrm>
            <a:custGeom>
              <a:avLst/>
              <a:gdLst/>
              <a:ahLst/>
              <a:cxnLst/>
              <a:rect l="l" t="t" r="r" b="b"/>
              <a:pathLst>
                <a:path w="784" h="127" extrusionOk="0">
                  <a:moveTo>
                    <a:pt x="654" y="0"/>
                  </a:moveTo>
                  <a:lnTo>
                    <a:pt x="784" y="128"/>
                  </a:lnTo>
                  <a:lnTo>
                    <a:pt x="0" y="0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g2b8c484956b_2_4"/>
            <p:cNvSpPr/>
            <p:nvPr/>
          </p:nvSpPr>
          <p:spPr>
            <a:xfrm>
              <a:off x="11112687" y="6606373"/>
              <a:ext cx="5883" cy="1040"/>
            </a:xfrm>
            <a:custGeom>
              <a:avLst/>
              <a:gdLst/>
              <a:ahLst/>
              <a:cxnLst/>
              <a:rect l="l" t="t" r="r" b="b"/>
              <a:pathLst>
                <a:path w="5883" h="1040" extrusionOk="0">
                  <a:moveTo>
                    <a:pt x="0" y="0"/>
                  </a:moveTo>
                  <a:lnTo>
                    <a:pt x="5884" y="893"/>
                  </a:lnTo>
                  <a:cubicBezTo>
                    <a:pt x="3400" y="1276"/>
                    <a:pt x="1308" y="893"/>
                    <a:pt x="0" y="0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g2b8c484956b_2_4"/>
            <p:cNvSpPr/>
            <p:nvPr/>
          </p:nvSpPr>
          <p:spPr>
            <a:xfrm>
              <a:off x="10805936" y="6576644"/>
              <a:ext cx="3661" cy="1403"/>
            </a:xfrm>
            <a:custGeom>
              <a:avLst/>
              <a:gdLst/>
              <a:ahLst/>
              <a:cxnLst/>
              <a:rect l="l" t="t" r="r" b="b"/>
              <a:pathLst>
                <a:path w="3661" h="1403" extrusionOk="0">
                  <a:moveTo>
                    <a:pt x="0" y="0"/>
                  </a:moveTo>
                  <a:lnTo>
                    <a:pt x="3661" y="1404"/>
                  </a:lnTo>
                  <a:cubicBezTo>
                    <a:pt x="1961" y="1404"/>
                    <a:pt x="915" y="766"/>
                    <a:pt x="0" y="0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g2b8c484956b_2_4"/>
            <p:cNvSpPr/>
            <p:nvPr/>
          </p:nvSpPr>
          <p:spPr>
            <a:xfrm>
              <a:off x="10577115" y="6581365"/>
              <a:ext cx="5230" cy="2679"/>
            </a:xfrm>
            <a:custGeom>
              <a:avLst/>
              <a:gdLst/>
              <a:ahLst/>
              <a:cxnLst/>
              <a:rect l="l" t="t" r="r" b="b"/>
              <a:pathLst>
                <a:path w="5230" h="2679" extrusionOk="0">
                  <a:moveTo>
                    <a:pt x="0" y="0"/>
                  </a:moveTo>
                  <a:cubicBezTo>
                    <a:pt x="3661" y="0"/>
                    <a:pt x="4446" y="1276"/>
                    <a:pt x="5230" y="2680"/>
                  </a:cubicBezTo>
                  <a:cubicBezTo>
                    <a:pt x="3269" y="2042"/>
                    <a:pt x="1438" y="1276"/>
                    <a:pt x="0" y="0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g2b8c484956b_2_4"/>
            <p:cNvSpPr/>
            <p:nvPr/>
          </p:nvSpPr>
          <p:spPr>
            <a:xfrm>
              <a:off x="11889108" y="6573199"/>
              <a:ext cx="1438" cy="12759"/>
            </a:xfrm>
            <a:custGeom>
              <a:avLst/>
              <a:gdLst/>
              <a:ahLst/>
              <a:cxnLst/>
              <a:rect l="l" t="t" r="r" b="b"/>
              <a:pathLst>
                <a:path w="1438" h="12759" extrusionOk="0">
                  <a:moveTo>
                    <a:pt x="0" y="0"/>
                  </a:moveTo>
                  <a:lnTo>
                    <a:pt x="1438" y="0"/>
                  </a:lnTo>
                  <a:cubicBezTo>
                    <a:pt x="1438" y="0"/>
                    <a:pt x="392" y="0"/>
                    <a:pt x="0" y="0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g2b8c484956b_2_4"/>
            <p:cNvSpPr/>
            <p:nvPr/>
          </p:nvSpPr>
          <p:spPr>
            <a:xfrm>
              <a:off x="11748285" y="6566544"/>
              <a:ext cx="1830" cy="1678"/>
            </a:xfrm>
            <a:custGeom>
              <a:avLst/>
              <a:gdLst/>
              <a:ahLst/>
              <a:cxnLst/>
              <a:rect l="l" t="t" r="r" b="b"/>
              <a:pathLst>
                <a:path w="1830" h="1678" extrusionOk="0">
                  <a:moveTo>
                    <a:pt x="1831" y="1678"/>
                  </a:moveTo>
                  <a:cubicBezTo>
                    <a:pt x="1177" y="1295"/>
                    <a:pt x="523" y="785"/>
                    <a:pt x="0" y="147"/>
                  </a:cubicBezTo>
                  <a:cubicBezTo>
                    <a:pt x="1177" y="-363"/>
                    <a:pt x="1831" y="530"/>
                    <a:pt x="1831" y="1678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g2b8c484956b_2_4"/>
            <p:cNvSpPr/>
            <p:nvPr/>
          </p:nvSpPr>
          <p:spPr>
            <a:xfrm>
              <a:off x="10564301" y="6550487"/>
              <a:ext cx="1334026" cy="69284"/>
            </a:xfrm>
            <a:custGeom>
              <a:avLst/>
              <a:gdLst/>
              <a:ahLst/>
              <a:cxnLst/>
              <a:rect l="l" t="t" r="r" b="b"/>
              <a:pathLst>
                <a:path w="1334026" h="69284" extrusionOk="0">
                  <a:moveTo>
                    <a:pt x="1057806" y="62904"/>
                  </a:moveTo>
                  <a:cubicBezTo>
                    <a:pt x="1066828" y="60225"/>
                    <a:pt x="1076242" y="65711"/>
                    <a:pt x="1084218" y="65967"/>
                  </a:cubicBezTo>
                  <a:lnTo>
                    <a:pt x="1081472" y="63670"/>
                  </a:lnTo>
                  <a:lnTo>
                    <a:pt x="1089448" y="65584"/>
                  </a:lnTo>
                  <a:lnTo>
                    <a:pt x="1089448" y="62266"/>
                  </a:lnTo>
                  <a:cubicBezTo>
                    <a:pt x="1102524" y="63798"/>
                    <a:pt x="1118868" y="60352"/>
                    <a:pt x="1123706" y="65584"/>
                  </a:cubicBezTo>
                  <a:lnTo>
                    <a:pt x="1122137" y="60352"/>
                  </a:lnTo>
                  <a:lnTo>
                    <a:pt x="1136128" y="64563"/>
                  </a:lnTo>
                  <a:lnTo>
                    <a:pt x="1128152" y="60990"/>
                  </a:lnTo>
                  <a:cubicBezTo>
                    <a:pt x="1143842" y="59842"/>
                    <a:pt x="1167640" y="64053"/>
                    <a:pt x="1171039" y="63925"/>
                  </a:cubicBezTo>
                  <a:lnTo>
                    <a:pt x="1169601" y="62011"/>
                  </a:lnTo>
                  <a:cubicBezTo>
                    <a:pt x="1172216" y="60990"/>
                    <a:pt x="1174177" y="62266"/>
                    <a:pt x="1176923" y="62904"/>
                  </a:cubicBezTo>
                  <a:lnTo>
                    <a:pt x="1174831" y="59970"/>
                  </a:lnTo>
                  <a:cubicBezTo>
                    <a:pt x="1198498" y="60735"/>
                    <a:pt x="1204905" y="54100"/>
                    <a:pt x="1231317" y="57163"/>
                  </a:cubicBezTo>
                  <a:cubicBezTo>
                    <a:pt x="1238509" y="56397"/>
                    <a:pt x="1227395" y="56269"/>
                    <a:pt x="1227264" y="54483"/>
                  </a:cubicBezTo>
                  <a:cubicBezTo>
                    <a:pt x="1231187" y="52186"/>
                    <a:pt x="1240470" y="54483"/>
                    <a:pt x="1242431" y="55631"/>
                  </a:cubicBezTo>
                  <a:cubicBezTo>
                    <a:pt x="1240339" y="51038"/>
                    <a:pt x="1229225" y="52442"/>
                    <a:pt x="1237724" y="48741"/>
                  </a:cubicBezTo>
                  <a:cubicBezTo>
                    <a:pt x="1243739" y="51038"/>
                    <a:pt x="1233671" y="44531"/>
                    <a:pt x="1244262" y="45424"/>
                  </a:cubicBezTo>
                  <a:lnTo>
                    <a:pt x="1248446" y="51293"/>
                  </a:lnTo>
                  <a:cubicBezTo>
                    <a:pt x="1254330" y="50272"/>
                    <a:pt x="1249623" y="46700"/>
                    <a:pt x="1258906" y="47210"/>
                  </a:cubicBezTo>
                  <a:cubicBezTo>
                    <a:pt x="1269498" y="49762"/>
                    <a:pt x="1245962" y="53973"/>
                    <a:pt x="1262960" y="54738"/>
                  </a:cubicBezTo>
                  <a:cubicBezTo>
                    <a:pt x="1271459" y="54355"/>
                    <a:pt x="1281004" y="41086"/>
                    <a:pt x="1297610" y="44275"/>
                  </a:cubicBezTo>
                  <a:cubicBezTo>
                    <a:pt x="1311862" y="41213"/>
                    <a:pt x="1290026" y="35089"/>
                    <a:pt x="1309901" y="36620"/>
                  </a:cubicBezTo>
                  <a:lnTo>
                    <a:pt x="1297218" y="32792"/>
                  </a:lnTo>
                  <a:cubicBezTo>
                    <a:pt x="1300486" y="31133"/>
                    <a:pt x="1298394" y="28199"/>
                    <a:pt x="1307024" y="29474"/>
                  </a:cubicBezTo>
                  <a:cubicBezTo>
                    <a:pt x="1309770" y="31771"/>
                    <a:pt x="1315000" y="34706"/>
                    <a:pt x="1319707" y="34961"/>
                  </a:cubicBezTo>
                  <a:cubicBezTo>
                    <a:pt x="1301140" y="30495"/>
                    <a:pt x="1335921" y="28199"/>
                    <a:pt x="1318661" y="22457"/>
                  </a:cubicBezTo>
                  <a:lnTo>
                    <a:pt x="1325068" y="22712"/>
                  </a:lnTo>
                  <a:cubicBezTo>
                    <a:pt x="1324284" y="22457"/>
                    <a:pt x="1324022" y="21946"/>
                    <a:pt x="1324545" y="21436"/>
                  </a:cubicBezTo>
                  <a:lnTo>
                    <a:pt x="1333044" y="21053"/>
                  </a:lnTo>
                  <a:cubicBezTo>
                    <a:pt x="1327814" y="19777"/>
                    <a:pt x="1315262" y="19267"/>
                    <a:pt x="1321015" y="14801"/>
                  </a:cubicBezTo>
                  <a:lnTo>
                    <a:pt x="1333437" y="13653"/>
                  </a:lnTo>
                  <a:cubicBezTo>
                    <a:pt x="1330168" y="10335"/>
                    <a:pt x="1334613" y="9059"/>
                    <a:pt x="1333960" y="6380"/>
                  </a:cubicBezTo>
                  <a:lnTo>
                    <a:pt x="1297479" y="0"/>
                  </a:lnTo>
                  <a:cubicBezTo>
                    <a:pt x="1298917" y="2042"/>
                    <a:pt x="1304148" y="3190"/>
                    <a:pt x="1302186" y="5231"/>
                  </a:cubicBezTo>
                  <a:cubicBezTo>
                    <a:pt x="1292510" y="7018"/>
                    <a:pt x="1294210" y="1659"/>
                    <a:pt x="1285057" y="4338"/>
                  </a:cubicBezTo>
                  <a:lnTo>
                    <a:pt x="1289111" y="6890"/>
                  </a:lnTo>
                  <a:cubicBezTo>
                    <a:pt x="1288326" y="5869"/>
                    <a:pt x="1287150" y="5614"/>
                    <a:pt x="1289111" y="5231"/>
                  </a:cubicBezTo>
                  <a:cubicBezTo>
                    <a:pt x="1292249" y="3573"/>
                    <a:pt x="1293687" y="5487"/>
                    <a:pt x="1293687" y="7145"/>
                  </a:cubicBezTo>
                  <a:cubicBezTo>
                    <a:pt x="1290549" y="10463"/>
                    <a:pt x="1281266" y="8294"/>
                    <a:pt x="1278520" y="5869"/>
                  </a:cubicBezTo>
                  <a:cubicBezTo>
                    <a:pt x="1266621" y="6252"/>
                    <a:pt x="1276035" y="11866"/>
                    <a:pt x="1273420" y="12887"/>
                  </a:cubicBezTo>
                  <a:cubicBezTo>
                    <a:pt x="1267275" y="7273"/>
                    <a:pt x="1253676" y="13015"/>
                    <a:pt x="1246354" y="10463"/>
                  </a:cubicBezTo>
                  <a:lnTo>
                    <a:pt x="1251061" y="14035"/>
                  </a:lnTo>
                  <a:cubicBezTo>
                    <a:pt x="1242039" y="18374"/>
                    <a:pt x="1233932" y="14801"/>
                    <a:pt x="1228702" y="13525"/>
                  </a:cubicBezTo>
                  <a:lnTo>
                    <a:pt x="1230794" y="16460"/>
                  </a:lnTo>
                  <a:cubicBezTo>
                    <a:pt x="1218242" y="15949"/>
                    <a:pt x="1212096" y="25902"/>
                    <a:pt x="1202551" y="15311"/>
                  </a:cubicBezTo>
                  <a:lnTo>
                    <a:pt x="1203859" y="17225"/>
                  </a:lnTo>
                  <a:cubicBezTo>
                    <a:pt x="1198759" y="18118"/>
                    <a:pt x="1190914" y="20415"/>
                    <a:pt x="1185945" y="17225"/>
                  </a:cubicBezTo>
                  <a:cubicBezTo>
                    <a:pt x="1185945" y="18501"/>
                    <a:pt x="1184899" y="20032"/>
                    <a:pt x="1182938" y="20415"/>
                  </a:cubicBezTo>
                  <a:cubicBezTo>
                    <a:pt x="1180192" y="16332"/>
                    <a:pt x="1174831" y="19394"/>
                    <a:pt x="1167247" y="20160"/>
                  </a:cubicBezTo>
                  <a:cubicBezTo>
                    <a:pt x="1172216" y="21181"/>
                    <a:pt x="1170647" y="26412"/>
                    <a:pt x="1176008" y="27688"/>
                  </a:cubicBezTo>
                  <a:cubicBezTo>
                    <a:pt x="1164371" y="33047"/>
                    <a:pt x="1165286" y="21819"/>
                    <a:pt x="1155480" y="21946"/>
                  </a:cubicBezTo>
                  <a:cubicBezTo>
                    <a:pt x="1149596" y="24626"/>
                    <a:pt x="1160710" y="24881"/>
                    <a:pt x="1162148" y="26795"/>
                  </a:cubicBezTo>
                  <a:cubicBezTo>
                    <a:pt x="1146980" y="23988"/>
                    <a:pt x="1131028" y="38916"/>
                    <a:pt x="1121353" y="28454"/>
                  </a:cubicBezTo>
                  <a:lnTo>
                    <a:pt x="1127890" y="25136"/>
                  </a:lnTo>
                  <a:cubicBezTo>
                    <a:pt x="1121876" y="22840"/>
                    <a:pt x="1118607" y="22840"/>
                    <a:pt x="1119391" y="23860"/>
                  </a:cubicBezTo>
                  <a:cubicBezTo>
                    <a:pt x="1121353" y="23477"/>
                    <a:pt x="1122006" y="24498"/>
                    <a:pt x="1122660" y="25519"/>
                  </a:cubicBezTo>
                  <a:cubicBezTo>
                    <a:pt x="1104485" y="31006"/>
                    <a:pt x="1094156" y="17863"/>
                    <a:pt x="1075850" y="19905"/>
                  </a:cubicBezTo>
                  <a:cubicBezTo>
                    <a:pt x="1077157" y="21946"/>
                    <a:pt x="1079903" y="22584"/>
                    <a:pt x="1079903" y="24115"/>
                  </a:cubicBezTo>
                  <a:cubicBezTo>
                    <a:pt x="1071404" y="26157"/>
                    <a:pt x="1071666" y="13908"/>
                    <a:pt x="1057937" y="17991"/>
                  </a:cubicBezTo>
                  <a:lnTo>
                    <a:pt x="1060682" y="20288"/>
                  </a:lnTo>
                  <a:cubicBezTo>
                    <a:pt x="1056106" y="21691"/>
                    <a:pt x="1052706" y="18374"/>
                    <a:pt x="1053360" y="17736"/>
                  </a:cubicBezTo>
                  <a:cubicBezTo>
                    <a:pt x="1052968" y="26667"/>
                    <a:pt x="1024463" y="17353"/>
                    <a:pt x="1014918" y="28964"/>
                  </a:cubicBezTo>
                  <a:cubicBezTo>
                    <a:pt x="1008250" y="24115"/>
                    <a:pt x="989029" y="20288"/>
                    <a:pt x="983145" y="22967"/>
                  </a:cubicBezTo>
                  <a:cubicBezTo>
                    <a:pt x="974776" y="28326"/>
                    <a:pt x="990598" y="28836"/>
                    <a:pt x="987460" y="33813"/>
                  </a:cubicBezTo>
                  <a:cubicBezTo>
                    <a:pt x="980922" y="33813"/>
                    <a:pt x="977392" y="28964"/>
                    <a:pt x="967585" y="30623"/>
                  </a:cubicBezTo>
                  <a:cubicBezTo>
                    <a:pt x="967454" y="25647"/>
                    <a:pt x="986937" y="20543"/>
                    <a:pt x="968500" y="17736"/>
                  </a:cubicBezTo>
                  <a:lnTo>
                    <a:pt x="965885" y="20415"/>
                  </a:lnTo>
                  <a:cubicBezTo>
                    <a:pt x="967846" y="20032"/>
                    <a:pt x="970462" y="19012"/>
                    <a:pt x="973077" y="19650"/>
                  </a:cubicBezTo>
                  <a:cubicBezTo>
                    <a:pt x="978438" y="22584"/>
                    <a:pt x="969939" y="22967"/>
                    <a:pt x="968631" y="24371"/>
                  </a:cubicBezTo>
                  <a:lnTo>
                    <a:pt x="948887" y="22840"/>
                  </a:lnTo>
                  <a:cubicBezTo>
                    <a:pt x="947449" y="17608"/>
                    <a:pt x="959347" y="18756"/>
                    <a:pt x="960524" y="17481"/>
                  </a:cubicBezTo>
                  <a:cubicBezTo>
                    <a:pt x="944834" y="18629"/>
                    <a:pt x="926005" y="26285"/>
                    <a:pt x="911360" y="22840"/>
                  </a:cubicBezTo>
                  <a:lnTo>
                    <a:pt x="912799" y="24881"/>
                  </a:lnTo>
                  <a:cubicBezTo>
                    <a:pt x="894232" y="20415"/>
                    <a:pt x="901946" y="34578"/>
                    <a:pt x="887171" y="26029"/>
                  </a:cubicBezTo>
                  <a:cubicBezTo>
                    <a:pt x="879326" y="27433"/>
                    <a:pt x="890047" y="31644"/>
                    <a:pt x="878149" y="32026"/>
                  </a:cubicBezTo>
                  <a:cubicBezTo>
                    <a:pt x="874880" y="32026"/>
                    <a:pt x="876841" y="30112"/>
                    <a:pt x="877364" y="29347"/>
                  </a:cubicBezTo>
                  <a:cubicBezTo>
                    <a:pt x="862850" y="27433"/>
                    <a:pt x="870957" y="34323"/>
                    <a:pt x="857620" y="29474"/>
                  </a:cubicBezTo>
                  <a:lnTo>
                    <a:pt x="860497" y="35089"/>
                  </a:lnTo>
                  <a:cubicBezTo>
                    <a:pt x="844545" y="31261"/>
                    <a:pt x="827808" y="21436"/>
                    <a:pt x="814079" y="23860"/>
                  </a:cubicBezTo>
                  <a:cubicBezTo>
                    <a:pt x="814863" y="28199"/>
                    <a:pt x="823363" y="27816"/>
                    <a:pt x="826762" y="31006"/>
                  </a:cubicBezTo>
                  <a:cubicBezTo>
                    <a:pt x="808064" y="23222"/>
                    <a:pt x="782044" y="29985"/>
                    <a:pt x="764784" y="25902"/>
                  </a:cubicBezTo>
                  <a:cubicBezTo>
                    <a:pt x="769884" y="22202"/>
                    <a:pt x="756678" y="17353"/>
                    <a:pt x="767661" y="14291"/>
                  </a:cubicBezTo>
                  <a:cubicBezTo>
                    <a:pt x="770538" y="19905"/>
                    <a:pt x="775637" y="16205"/>
                    <a:pt x="781652" y="16843"/>
                  </a:cubicBezTo>
                  <a:cubicBezTo>
                    <a:pt x="772107" y="4721"/>
                    <a:pt x="741641" y="22712"/>
                    <a:pt x="738764" y="12249"/>
                  </a:cubicBezTo>
                  <a:lnTo>
                    <a:pt x="736280" y="16587"/>
                  </a:lnTo>
                  <a:cubicBezTo>
                    <a:pt x="733665" y="15949"/>
                    <a:pt x="726866" y="12632"/>
                    <a:pt x="731573" y="11356"/>
                  </a:cubicBezTo>
                  <a:lnTo>
                    <a:pt x="712483" y="14163"/>
                  </a:lnTo>
                  <a:cubicBezTo>
                    <a:pt x="719151" y="17481"/>
                    <a:pt x="733273" y="24881"/>
                    <a:pt x="737718" y="20288"/>
                  </a:cubicBezTo>
                  <a:cubicBezTo>
                    <a:pt x="743079" y="24881"/>
                    <a:pt x="729873" y="23350"/>
                    <a:pt x="734711" y="28581"/>
                  </a:cubicBezTo>
                  <a:cubicBezTo>
                    <a:pt x="722028" y="21436"/>
                    <a:pt x="726866" y="31644"/>
                    <a:pt x="713659" y="30112"/>
                  </a:cubicBezTo>
                  <a:cubicBezTo>
                    <a:pt x="719674" y="23860"/>
                    <a:pt x="700584" y="21691"/>
                    <a:pt x="701107" y="18629"/>
                  </a:cubicBezTo>
                  <a:cubicBezTo>
                    <a:pt x="696792" y="19777"/>
                    <a:pt x="687247" y="16843"/>
                    <a:pt x="683455" y="14801"/>
                  </a:cubicBezTo>
                  <a:cubicBezTo>
                    <a:pt x="675871" y="14163"/>
                    <a:pt x="658350" y="19267"/>
                    <a:pt x="646059" y="17098"/>
                  </a:cubicBezTo>
                  <a:cubicBezTo>
                    <a:pt x="650635" y="19012"/>
                    <a:pt x="658089" y="21691"/>
                    <a:pt x="657435" y="25647"/>
                  </a:cubicBezTo>
                  <a:cubicBezTo>
                    <a:pt x="651420" y="23350"/>
                    <a:pt x="644882" y="23477"/>
                    <a:pt x="643705" y="28071"/>
                  </a:cubicBezTo>
                  <a:cubicBezTo>
                    <a:pt x="665019" y="36492"/>
                    <a:pt x="650505" y="17481"/>
                    <a:pt x="669856" y="22967"/>
                  </a:cubicBezTo>
                  <a:cubicBezTo>
                    <a:pt x="674564" y="28199"/>
                    <a:pt x="679925" y="29474"/>
                    <a:pt x="689862" y="31133"/>
                  </a:cubicBezTo>
                  <a:cubicBezTo>
                    <a:pt x="685286" y="34195"/>
                    <a:pt x="687378" y="35471"/>
                    <a:pt x="685416" y="39172"/>
                  </a:cubicBezTo>
                  <a:cubicBezTo>
                    <a:pt x="673256" y="28071"/>
                    <a:pt x="653774" y="38151"/>
                    <a:pt x="637822" y="32537"/>
                  </a:cubicBezTo>
                  <a:cubicBezTo>
                    <a:pt x="631153" y="29347"/>
                    <a:pt x="636122" y="22329"/>
                    <a:pt x="620954" y="21053"/>
                  </a:cubicBezTo>
                  <a:lnTo>
                    <a:pt x="634030" y="17608"/>
                  </a:lnTo>
                  <a:cubicBezTo>
                    <a:pt x="619647" y="20670"/>
                    <a:pt x="630630" y="14291"/>
                    <a:pt x="618862" y="13142"/>
                  </a:cubicBezTo>
                  <a:lnTo>
                    <a:pt x="623569" y="16715"/>
                  </a:lnTo>
                  <a:cubicBezTo>
                    <a:pt x="616378" y="17481"/>
                    <a:pt x="613632" y="16715"/>
                    <a:pt x="609709" y="14163"/>
                  </a:cubicBezTo>
                  <a:lnTo>
                    <a:pt x="615855" y="19777"/>
                  </a:lnTo>
                  <a:cubicBezTo>
                    <a:pt x="611932" y="20415"/>
                    <a:pt x="604741" y="21181"/>
                    <a:pt x="604610" y="17863"/>
                  </a:cubicBezTo>
                  <a:cubicBezTo>
                    <a:pt x="603564" y="19267"/>
                    <a:pt x="603302" y="20288"/>
                    <a:pt x="603302" y="21308"/>
                  </a:cubicBezTo>
                  <a:cubicBezTo>
                    <a:pt x="602518" y="20415"/>
                    <a:pt x="600687" y="19777"/>
                    <a:pt x="596111" y="19905"/>
                  </a:cubicBezTo>
                  <a:cubicBezTo>
                    <a:pt x="598857" y="20543"/>
                    <a:pt x="600687" y="20160"/>
                    <a:pt x="600818" y="21819"/>
                  </a:cubicBezTo>
                  <a:cubicBezTo>
                    <a:pt x="583428" y="20543"/>
                    <a:pt x="596765" y="27816"/>
                    <a:pt x="585912" y="27305"/>
                  </a:cubicBezTo>
                  <a:cubicBezTo>
                    <a:pt x="587612" y="28581"/>
                    <a:pt x="584604" y="30240"/>
                    <a:pt x="580682" y="30878"/>
                  </a:cubicBezTo>
                  <a:cubicBezTo>
                    <a:pt x="580943" y="22074"/>
                    <a:pt x="559499" y="20926"/>
                    <a:pt x="553877" y="16077"/>
                  </a:cubicBezTo>
                  <a:lnTo>
                    <a:pt x="553877" y="16077"/>
                  </a:lnTo>
                  <a:cubicBezTo>
                    <a:pt x="553877" y="16077"/>
                    <a:pt x="539363" y="12632"/>
                    <a:pt x="539363" y="12632"/>
                  </a:cubicBezTo>
                  <a:cubicBezTo>
                    <a:pt x="542371" y="13397"/>
                    <a:pt x="539102" y="15694"/>
                    <a:pt x="534918" y="16715"/>
                  </a:cubicBezTo>
                  <a:lnTo>
                    <a:pt x="535571" y="16715"/>
                  </a:lnTo>
                  <a:cubicBezTo>
                    <a:pt x="530995" y="17991"/>
                    <a:pt x="541063" y="26285"/>
                    <a:pt x="527203" y="23733"/>
                  </a:cubicBezTo>
                  <a:lnTo>
                    <a:pt x="519881" y="21181"/>
                  </a:lnTo>
                  <a:cubicBezTo>
                    <a:pt x="521188" y="21436"/>
                    <a:pt x="519881" y="22840"/>
                    <a:pt x="519227" y="23477"/>
                  </a:cubicBezTo>
                  <a:lnTo>
                    <a:pt x="511643" y="21053"/>
                  </a:lnTo>
                  <a:cubicBezTo>
                    <a:pt x="500137" y="29219"/>
                    <a:pt x="489938" y="16460"/>
                    <a:pt x="476339" y="20415"/>
                  </a:cubicBezTo>
                  <a:cubicBezTo>
                    <a:pt x="480262" y="19777"/>
                    <a:pt x="486146" y="20415"/>
                    <a:pt x="483662" y="22967"/>
                  </a:cubicBezTo>
                  <a:cubicBezTo>
                    <a:pt x="481047" y="23988"/>
                    <a:pt x="477124" y="22967"/>
                    <a:pt x="475032" y="21691"/>
                  </a:cubicBezTo>
                  <a:lnTo>
                    <a:pt x="475686" y="22712"/>
                  </a:lnTo>
                  <a:lnTo>
                    <a:pt x="449927" y="17353"/>
                  </a:lnTo>
                  <a:cubicBezTo>
                    <a:pt x="452019" y="20288"/>
                    <a:pt x="466402" y="20543"/>
                    <a:pt x="459995" y="23860"/>
                  </a:cubicBezTo>
                  <a:cubicBezTo>
                    <a:pt x="456203" y="27816"/>
                    <a:pt x="448750" y="23605"/>
                    <a:pt x="444174" y="23350"/>
                  </a:cubicBezTo>
                  <a:cubicBezTo>
                    <a:pt x="444828" y="21053"/>
                    <a:pt x="453327" y="19012"/>
                    <a:pt x="444697" y="17736"/>
                  </a:cubicBezTo>
                  <a:cubicBezTo>
                    <a:pt x="443651" y="18884"/>
                    <a:pt x="435413" y="21308"/>
                    <a:pt x="439336" y="22967"/>
                  </a:cubicBezTo>
                  <a:cubicBezTo>
                    <a:pt x="430445" y="20543"/>
                    <a:pt x="417631" y="19139"/>
                    <a:pt x="409785" y="15056"/>
                  </a:cubicBezTo>
                  <a:cubicBezTo>
                    <a:pt x="407301" y="16077"/>
                    <a:pt x="411224" y="17098"/>
                    <a:pt x="412531" y="17353"/>
                  </a:cubicBezTo>
                  <a:lnTo>
                    <a:pt x="413185" y="16715"/>
                  </a:lnTo>
                  <a:cubicBezTo>
                    <a:pt x="418546" y="17991"/>
                    <a:pt x="413969" y="22712"/>
                    <a:pt x="424430" y="20288"/>
                  </a:cubicBezTo>
                  <a:cubicBezTo>
                    <a:pt x="425345" y="27943"/>
                    <a:pt x="409393" y="22329"/>
                    <a:pt x="400240" y="23477"/>
                  </a:cubicBezTo>
                  <a:lnTo>
                    <a:pt x="414885" y="28709"/>
                  </a:lnTo>
                  <a:cubicBezTo>
                    <a:pt x="390303" y="39172"/>
                    <a:pt x="356960" y="27816"/>
                    <a:pt x="332640" y="27688"/>
                  </a:cubicBezTo>
                  <a:cubicBezTo>
                    <a:pt x="339832" y="25264"/>
                    <a:pt x="345846" y="27688"/>
                    <a:pt x="344931" y="21691"/>
                  </a:cubicBezTo>
                  <a:cubicBezTo>
                    <a:pt x="329763" y="18884"/>
                    <a:pt x="331725" y="20160"/>
                    <a:pt x="316688" y="18884"/>
                  </a:cubicBezTo>
                  <a:lnTo>
                    <a:pt x="317995" y="19139"/>
                  </a:lnTo>
                  <a:cubicBezTo>
                    <a:pt x="310150" y="22202"/>
                    <a:pt x="299559" y="16332"/>
                    <a:pt x="294329" y="21691"/>
                  </a:cubicBezTo>
                  <a:cubicBezTo>
                    <a:pt x="297729" y="25009"/>
                    <a:pt x="305443" y="18629"/>
                    <a:pt x="305574" y="25264"/>
                  </a:cubicBezTo>
                  <a:lnTo>
                    <a:pt x="286484" y="24753"/>
                  </a:lnTo>
                  <a:cubicBezTo>
                    <a:pt x="292498" y="28709"/>
                    <a:pt x="305574" y="25264"/>
                    <a:pt x="312896" y="26157"/>
                  </a:cubicBezTo>
                  <a:cubicBezTo>
                    <a:pt x="318126" y="25774"/>
                    <a:pt x="302305" y="25264"/>
                    <a:pt x="304789" y="20926"/>
                  </a:cubicBezTo>
                  <a:cubicBezTo>
                    <a:pt x="322572" y="21181"/>
                    <a:pt x="326625" y="25391"/>
                    <a:pt x="335386" y="31644"/>
                  </a:cubicBezTo>
                  <a:cubicBezTo>
                    <a:pt x="340747" y="36237"/>
                    <a:pt x="327671" y="36365"/>
                    <a:pt x="324272" y="36365"/>
                  </a:cubicBezTo>
                  <a:cubicBezTo>
                    <a:pt x="312896" y="29474"/>
                    <a:pt x="296421" y="26285"/>
                    <a:pt x="278769" y="29474"/>
                  </a:cubicBezTo>
                  <a:lnTo>
                    <a:pt x="269093" y="34451"/>
                  </a:lnTo>
                  <a:cubicBezTo>
                    <a:pt x="260333" y="29857"/>
                    <a:pt x="264125" y="20926"/>
                    <a:pt x="248303" y="22074"/>
                  </a:cubicBezTo>
                  <a:lnTo>
                    <a:pt x="253010" y="25647"/>
                  </a:lnTo>
                  <a:cubicBezTo>
                    <a:pt x="249611" y="27050"/>
                    <a:pt x="247257" y="27561"/>
                    <a:pt x="245557" y="27561"/>
                  </a:cubicBezTo>
                  <a:cubicBezTo>
                    <a:pt x="252357" y="30240"/>
                    <a:pt x="259679" y="33302"/>
                    <a:pt x="265824" y="36237"/>
                  </a:cubicBezTo>
                  <a:cubicBezTo>
                    <a:pt x="256802" y="43893"/>
                    <a:pt x="240066" y="32409"/>
                    <a:pt x="226859" y="30878"/>
                  </a:cubicBezTo>
                  <a:cubicBezTo>
                    <a:pt x="227513" y="31899"/>
                    <a:pt x="232090" y="32154"/>
                    <a:pt x="233528" y="34068"/>
                  </a:cubicBezTo>
                  <a:cubicBezTo>
                    <a:pt x="213784" y="35854"/>
                    <a:pt x="193255" y="26795"/>
                    <a:pt x="177957" y="25519"/>
                  </a:cubicBezTo>
                  <a:cubicBezTo>
                    <a:pt x="171550" y="28836"/>
                    <a:pt x="190640" y="27688"/>
                    <a:pt x="187502" y="32664"/>
                  </a:cubicBezTo>
                  <a:cubicBezTo>
                    <a:pt x="179526" y="30750"/>
                    <a:pt x="170504" y="35089"/>
                    <a:pt x="168281" y="30495"/>
                  </a:cubicBezTo>
                  <a:cubicBezTo>
                    <a:pt x="171812" y="37130"/>
                    <a:pt x="149845" y="31006"/>
                    <a:pt x="165143" y="37130"/>
                  </a:cubicBezTo>
                  <a:cubicBezTo>
                    <a:pt x="136246" y="39937"/>
                    <a:pt x="104604" y="33940"/>
                    <a:pt x="75445" y="30240"/>
                  </a:cubicBezTo>
                  <a:cubicBezTo>
                    <a:pt x="76884" y="32282"/>
                    <a:pt x="76884" y="33813"/>
                    <a:pt x="75576" y="35216"/>
                  </a:cubicBezTo>
                  <a:cubicBezTo>
                    <a:pt x="85383" y="35216"/>
                    <a:pt x="99897" y="37003"/>
                    <a:pt x="105388" y="41596"/>
                  </a:cubicBezTo>
                  <a:cubicBezTo>
                    <a:pt x="98851" y="44913"/>
                    <a:pt x="90090" y="37130"/>
                    <a:pt x="88259" y="39044"/>
                  </a:cubicBezTo>
                  <a:cubicBezTo>
                    <a:pt x="91528" y="40703"/>
                    <a:pt x="98197" y="40575"/>
                    <a:pt x="98197" y="43893"/>
                  </a:cubicBezTo>
                  <a:cubicBezTo>
                    <a:pt x="89698" y="47593"/>
                    <a:pt x="84991" y="42362"/>
                    <a:pt x="79107" y="41724"/>
                  </a:cubicBezTo>
                  <a:lnTo>
                    <a:pt x="82375" y="40065"/>
                  </a:lnTo>
                  <a:cubicBezTo>
                    <a:pt x="63808" y="35599"/>
                    <a:pt x="72177" y="28581"/>
                    <a:pt x="52433" y="30368"/>
                  </a:cubicBezTo>
                  <a:cubicBezTo>
                    <a:pt x="45241" y="34323"/>
                    <a:pt x="52433" y="33685"/>
                    <a:pt x="52563" y="38661"/>
                  </a:cubicBezTo>
                  <a:cubicBezTo>
                    <a:pt x="47987" y="36747"/>
                    <a:pt x="32950" y="42106"/>
                    <a:pt x="28112" y="36875"/>
                  </a:cubicBezTo>
                  <a:lnTo>
                    <a:pt x="40011" y="36492"/>
                  </a:lnTo>
                  <a:cubicBezTo>
                    <a:pt x="31643" y="35089"/>
                    <a:pt x="23797" y="35089"/>
                    <a:pt x="18044" y="33430"/>
                  </a:cubicBezTo>
                  <a:cubicBezTo>
                    <a:pt x="18567" y="34451"/>
                    <a:pt x="19090" y="35599"/>
                    <a:pt x="20921" y="35982"/>
                  </a:cubicBezTo>
                  <a:cubicBezTo>
                    <a:pt x="14252" y="34323"/>
                    <a:pt x="5753" y="34833"/>
                    <a:pt x="2354" y="31516"/>
                  </a:cubicBezTo>
                  <a:lnTo>
                    <a:pt x="523" y="36875"/>
                  </a:lnTo>
                  <a:cubicBezTo>
                    <a:pt x="4446" y="34578"/>
                    <a:pt x="16344" y="34068"/>
                    <a:pt x="18306" y="37003"/>
                  </a:cubicBezTo>
                  <a:cubicBezTo>
                    <a:pt x="17129" y="41596"/>
                    <a:pt x="5230" y="38789"/>
                    <a:pt x="0" y="39172"/>
                  </a:cubicBezTo>
                  <a:cubicBezTo>
                    <a:pt x="23013" y="40703"/>
                    <a:pt x="23405" y="48869"/>
                    <a:pt x="42888" y="45424"/>
                  </a:cubicBezTo>
                  <a:lnTo>
                    <a:pt x="39619" y="43765"/>
                  </a:lnTo>
                  <a:cubicBezTo>
                    <a:pt x="51779" y="39810"/>
                    <a:pt x="64331" y="46317"/>
                    <a:pt x="74922" y="46189"/>
                  </a:cubicBezTo>
                  <a:cubicBezTo>
                    <a:pt x="71915" y="47210"/>
                    <a:pt x="71261" y="49252"/>
                    <a:pt x="72700" y="50145"/>
                  </a:cubicBezTo>
                  <a:cubicBezTo>
                    <a:pt x="96235" y="46062"/>
                    <a:pt x="119379" y="49124"/>
                    <a:pt x="146315" y="46572"/>
                  </a:cubicBezTo>
                  <a:lnTo>
                    <a:pt x="154421" y="51804"/>
                  </a:lnTo>
                  <a:lnTo>
                    <a:pt x="154944" y="47848"/>
                  </a:lnTo>
                  <a:cubicBezTo>
                    <a:pt x="168020" y="46062"/>
                    <a:pt x="157821" y="53462"/>
                    <a:pt x="166320" y="53080"/>
                  </a:cubicBezTo>
                  <a:cubicBezTo>
                    <a:pt x="163051" y="53080"/>
                    <a:pt x="163705" y="52442"/>
                    <a:pt x="163051" y="51421"/>
                  </a:cubicBezTo>
                  <a:cubicBezTo>
                    <a:pt x="178349" y="55887"/>
                    <a:pt x="171550" y="47721"/>
                    <a:pt x="180049" y="48996"/>
                  </a:cubicBezTo>
                  <a:cubicBezTo>
                    <a:pt x="175996" y="44786"/>
                    <a:pt x="163574" y="47465"/>
                    <a:pt x="167366" y="41851"/>
                  </a:cubicBezTo>
                  <a:cubicBezTo>
                    <a:pt x="182534" y="46317"/>
                    <a:pt x="206200" y="43893"/>
                    <a:pt x="208423" y="53462"/>
                  </a:cubicBezTo>
                  <a:cubicBezTo>
                    <a:pt x="236666" y="49634"/>
                    <a:pt x="271708" y="55631"/>
                    <a:pt x="295375" y="56397"/>
                  </a:cubicBezTo>
                  <a:cubicBezTo>
                    <a:pt x="298644" y="54738"/>
                    <a:pt x="293414" y="55121"/>
                    <a:pt x="294590" y="53718"/>
                  </a:cubicBezTo>
                  <a:cubicBezTo>
                    <a:pt x="304005" y="59332"/>
                    <a:pt x="326102" y="49890"/>
                    <a:pt x="326233" y="54866"/>
                  </a:cubicBezTo>
                  <a:cubicBezTo>
                    <a:pt x="330809" y="53462"/>
                    <a:pt x="332640" y="49890"/>
                    <a:pt x="333948" y="48486"/>
                  </a:cubicBezTo>
                  <a:cubicBezTo>
                    <a:pt x="339962" y="50910"/>
                    <a:pt x="347154" y="52059"/>
                    <a:pt x="354868" y="52697"/>
                  </a:cubicBezTo>
                  <a:lnTo>
                    <a:pt x="349246" y="51293"/>
                  </a:lnTo>
                  <a:lnTo>
                    <a:pt x="349900" y="50655"/>
                  </a:lnTo>
                  <a:lnTo>
                    <a:pt x="357876" y="52569"/>
                  </a:lnTo>
                  <a:lnTo>
                    <a:pt x="357614" y="52824"/>
                  </a:lnTo>
                  <a:cubicBezTo>
                    <a:pt x="376704" y="54228"/>
                    <a:pt x="398671" y="53080"/>
                    <a:pt x="415931" y="58311"/>
                  </a:cubicBezTo>
                  <a:cubicBezTo>
                    <a:pt x="405993" y="55121"/>
                    <a:pt x="418415" y="52314"/>
                    <a:pt x="413708" y="50400"/>
                  </a:cubicBezTo>
                  <a:cubicBezTo>
                    <a:pt x="422469" y="58311"/>
                    <a:pt x="443520" y="58439"/>
                    <a:pt x="460649" y="57673"/>
                  </a:cubicBezTo>
                  <a:cubicBezTo>
                    <a:pt x="460649" y="56014"/>
                    <a:pt x="461956" y="54738"/>
                    <a:pt x="459864" y="53335"/>
                  </a:cubicBezTo>
                  <a:lnTo>
                    <a:pt x="469802" y="56525"/>
                  </a:lnTo>
                  <a:lnTo>
                    <a:pt x="468494" y="54611"/>
                  </a:lnTo>
                  <a:cubicBezTo>
                    <a:pt x="486277" y="53080"/>
                    <a:pt x="505498" y="61884"/>
                    <a:pt x="517266" y="58183"/>
                  </a:cubicBezTo>
                  <a:cubicBezTo>
                    <a:pt x="510074" y="57290"/>
                    <a:pt x="509943" y="55631"/>
                    <a:pt x="509290" y="52952"/>
                  </a:cubicBezTo>
                  <a:cubicBezTo>
                    <a:pt x="521973" y="53207"/>
                    <a:pt x="534002" y="53207"/>
                    <a:pt x="548778" y="55631"/>
                  </a:cubicBezTo>
                  <a:cubicBezTo>
                    <a:pt x="547993" y="55121"/>
                    <a:pt x="547470" y="54611"/>
                    <a:pt x="547470" y="53973"/>
                  </a:cubicBezTo>
                  <a:cubicBezTo>
                    <a:pt x="551393" y="53335"/>
                    <a:pt x="555969" y="55249"/>
                    <a:pt x="560023" y="56142"/>
                  </a:cubicBezTo>
                  <a:lnTo>
                    <a:pt x="560545" y="52186"/>
                  </a:lnTo>
                  <a:cubicBezTo>
                    <a:pt x="568129" y="53973"/>
                    <a:pt x="577936" y="51931"/>
                    <a:pt x="586958" y="55121"/>
                  </a:cubicBezTo>
                  <a:cubicBezTo>
                    <a:pt x="590488" y="50783"/>
                    <a:pt x="608794" y="59204"/>
                    <a:pt x="619254" y="57290"/>
                  </a:cubicBezTo>
                  <a:cubicBezTo>
                    <a:pt x="623177" y="58311"/>
                    <a:pt x="610625" y="52697"/>
                    <a:pt x="621739" y="52952"/>
                  </a:cubicBezTo>
                  <a:cubicBezTo>
                    <a:pt x="623308" y="61501"/>
                    <a:pt x="636252" y="53207"/>
                    <a:pt x="637168" y="62394"/>
                  </a:cubicBezTo>
                  <a:lnTo>
                    <a:pt x="646974" y="59077"/>
                  </a:lnTo>
                  <a:lnTo>
                    <a:pt x="649197" y="63670"/>
                  </a:lnTo>
                  <a:cubicBezTo>
                    <a:pt x="657566" y="54993"/>
                    <a:pt x="661880" y="67498"/>
                    <a:pt x="674171" y="64818"/>
                  </a:cubicBezTo>
                  <a:cubicBezTo>
                    <a:pt x="673518" y="63798"/>
                    <a:pt x="672210" y="63542"/>
                    <a:pt x="672864" y="62904"/>
                  </a:cubicBezTo>
                  <a:cubicBezTo>
                    <a:pt x="676917" y="63925"/>
                    <a:pt x="686070" y="64435"/>
                    <a:pt x="678878" y="66860"/>
                  </a:cubicBezTo>
                  <a:cubicBezTo>
                    <a:pt x="685416" y="66860"/>
                    <a:pt x="707906" y="68901"/>
                    <a:pt x="697838" y="64053"/>
                  </a:cubicBezTo>
                  <a:cubicBezTo>
                    <a:pt x="698622" y="66732"/>
                    <a:pt x="689339" y="64435"/>
                    <a:pt x="685416" y="63542"/>
                  </a:cubicBezTo>
                  <a:cubicBezTo>
                    <a:pt x="685939" y="59587"/>
                    <a:pt x="695877" y="61118"/>
                    <a:pt x="698230" y="56780"/>
                  </a:cubicBezTo>
                  <a:cubicBezTo>
                    <a:pt x="698492" y="57163"/>
                    <a:pt x="699799" y="57928"/>
                    <a:pt x="700845" y="58566"/>
                  </a:cubicBezTo>
                  <a:lnTo>
                    <a:pt x="702284" y="56142"/>
                  </a:lnTo>
                  <a:cubicBezTo>
                    <a:pt x="714705" y="60480"/>
                    <a:pt x="727258" y="57418"/>
                    <a:pt x="736280" y="63032"/>
                  </a:cubicBezTo>
                  <a:cubicBezTo>
                    <a:pt x="736803" y="61756"/>
                    <a:pt x="739026" y="60863"/>
                    <a:pt x="743210" y="61118"/>
                  </a:cubicBezTo>
                  <a:lnTo>
                    <a:pt x="743210" y="66094"/>
                  </a:lnTo>
                  <a:cubicBezTo>
                    <a:pt x="743210" y="66094"/>
                    <a:pt x="756547" y="66094"/>
                    <a:pt x="756547" y="66094"/>
                  </a:cubicBezTo>
                  <a:lnTo>
                    <a:pt x="750401" y="58821"/>
                  </a:lnTo>
                  <a:cubicBezTo>
                    <a:pt x="764784" y="57418"/>
                    <a:pt x="774983" y="65584"/>
                    <a:pt x="786882" y="66732"/>
                  </a:cubicBezTo>
                  <a:cubicBezTo>
                    <a:pt x="789889" y="58439"/>
                    <a:pt x="810025" y="69922"/>
                    <a:pt x="820224" y="62522"/>
                  </a:cubicBezTo>
                  <a:lnTo>
                    <a:pt x="810941" y="60225"/>
                  </a:lnTo>
                  <a:cubicBezTo>
                    <a:pt x="830685" y="61756"/>
                    <a:pt x="833954" y="56780"/>
                    <a:pt x="852390" y="59587"/>
                  </a:cubicBezTo>
                  <a:cubicBezTo>
                    <a:pt x="836699" y="62394"/>
                    <a:pt x="836569" y="60735"/>
                    <a:pt x="813817" y="67498"/>
                  </a:cubicBezTo>
                  <a:cubicBezTo>
                    <a:pt x="836699" y="64053"/>
                    <a:pt x="853436" y="72219"/>
                    <a:pt x="874357" y="67370"/>
                  </a:cubicBezTo>
                  <a:cubicBezTo>
                    <a:pt x="872919" y="65456"/>
                    <a:pt x="867688" y="64180"/>
                    <a:pt x="872788" y="62139"/>
                  </a:cubicBezTo>
                  <a:cubicBezTo>
                    <a:pt x="876841" y="66349"/>
                    <a:pt x="892532" y="62011"/>
                    <a:pt x="889394" y="66987"/>
                  </a:cubicBezTo>
                  <a:cubicBezTo>
                    <a:pt x="895931" y="65329"/>
                    <a:pt x="897108" y="60608"/>
                    <a:pt x="901031" y="59970"/>
                  </a:cubicBezTo>
                  <a:lnTo>
                    <a:pt x="922867" y="66094"/>
                  </a:lnTo>
                  <a:lnTo>
                    <a:pt x="922213" y="65073"/>
                  </a:lnTo>
                  <a:cubicBezTo>
                    <a:pt x="959347" y="53590"/>
                    <a:pt x="991513" y="72857"/>
                    <a:pt x="1028909" y="67881"/>
                  </a:cubicBezTo>
                  <a:lnTo>
                    <a:pt x="1028124" y="65201"/>
                  </a:lnTo>
                  <a:lnTo>
                    <a:pt x="1037408" y="69156"/>
                  </a:lnTo>
                  <a:cubicBezTo>
                    <a:pt x="1030086" y="66605"/>
                    <a:pt x="1040546" y="65839"/>
                    <a:pt x="1041200" y="63542"/>
                  </a:cubicBezTo>
                  <a:lnTo>
                    <a:pt x="1065128" y="69284"/>
                  </a:lnTo>
                  <a:cubicBezTo>
                    <a:pt x="1065651" y="66987"/>
                    <a:pt x="1064213" y="61628"/>
                    <a:pt x="1058329" y="62649"/>
                  </a:cubicBezTo>
                  <a:close/>
                  <a:moveTo>
                    <a:pt x="743210" y="60735"/>
                  </a:moveTo>
                  <a:lnTo>
                    <a:pt x="737587" y="60352"/>
                  </a:lnTo>
                  <a:cubicBezTo>
                    <a:pt x="736411" y="60608"/>
                    <a:pt x="735234" y="60608"/>
                    <a:pt x="734057" y="60097"/>
                  </a:cubicBezTo>
                  <a:lnTo>
                    <a:pt x="737587" y="60352"/>
                  </a:lnTo>
                  <a:cubicBezTo>
                    <a:pt x="740464" y="59714"/>
                    <a:pt x="742687" y="57545"/>
                    <a:pt x="743210" y="60735"/>
                  </a:cubicBezTo>
                  <a:close/>
                  <a:moveTo>
                    <a:pt x="221891" y="51166"/>
                  </a:moveTo>
                  <a:cubicBezTo>
                    <a:pt x="219145" y="48869"/>
                    <a:pt x="225813" y="50528"/>
                    <a:pt x="227775" y="50145"/>
                  </a:cubicBezTo>
                  <a:lnTo>
                    <a:pt x="218622" y="49507"/>
                  </a:lnTo>
                  <a:cubicBezTo>
                    <a:pt x="217314" y="50783"/>
                    <a:pt x="220714" y="50783"/>
                    <a:pt x="222022" y="51166"/>
                  </a:cubicBezTo>
                  <a:close/>
                  <a:moveTo>
                    <a:pt x="742818" y="28709"/>
                  </a:moveTo>
                  <a:lnTo>
                    <a:pt x="745956" y="25391"/>
                  </a:lnTo>
                  <a:lnTo>
                    <a:pt x="750009" y="27943"/>
                  </a:lnTo>
                  <a:lnTo>
                    <a:pt x="742818" y="28709"/>
                  </a:lnTo>
                  <a:close/>
                  <a:moveTo>
                    <a:pt x="823101" y="28454"/>
                  </a:moveTo>
                  <a:lnTo>
                    <a:pt x="815125" y="26540"/>
                  </a:lnTo>
                  <a:lnTo>
                    <a:pt x="815779" y="25902"/>
                  </a:lnTo>
                  <a:lnTo>
                    <a:pt x="823755" y="27816"/>
                  </a:lnTo>
                  <a:lnTo>
                    <a:pt x="823101" y="28454"/>
                  </a:lnTo>
                  <a:close/>
                  <a:moveTo>
                    <a:pt x="912276" y="55249"/>
                  </a:moveTo>
                  <a:cubicBezTo>
                    <a:pt x="912276" y="55249"/>
                    <a:pt x="911360" y="54866"/>
                    <a:pt x="910707" y="54611"/>
                  </a:cubicBezTo>
                  <a:cubicBezTo>
                    <a:pt x="911230" y="54738"/>
                    <a:pt x="911753" y="54993"/>
                    <a:pt x="912276" y="55249"/>
                  </a:cubicBezTo>
                  <a:cubicBezTo>
                    <a:pt x="918421" y="57673"/>
                    <a:pt x="920906" y="51676"/>
                    <a:pt x="925874" y="57418"/>
                  </a:cubicBezTo>
                  <a:cubicBezTo>
                    <a:pt x="919729" y="62394"/>
                    <a:pt x="915806" y="57290"/>
                    <a:pt x="912276" y="55249"/>
                  </a:cubicBezTo>
                  <a:close/>
                  <a:moveTo>
                    <a:pt x="771322" y="55249"/>
                  </a:moveTo>
                  <a:cubicBezTo>
                    <a:pt x="768576" y="54611"/>
                    <a:pt x="767269" y="54228"/>
                    <a:pt x="765438" y="54611"/>
                  </a:cubicBezTo>
                  <a:cubicBezTo>
                    <a:pt x="766876" y="56525"/>
                    <a:pt x="772237" y="59459"/>
                    <a:pt x="768315" y="60225"/>
                  </a:cubicBezTo>
                  <a:cubicBezTo>
                    <a:pt x="765569" y="57928"/>
                    <a:pt x="756416" y="57290"/>
                    <a:pt x="756285" y="54100"/>
                  </a:cubicBezTo>
                  <a:cubicBezTo>
                    <a:pt x="764261" y="57673"/>
                    <a:pt x="769884" y="48359"/>
                    <a:pt x="771453" y="55249"/>
                  </a:cubicBezTo>
                  <a:close/>
                  <a:moveTo>
                    <a:pt x="582382" y="53080"/>
                  </a:moveTo>
                  <a:lnTo>
                    <a:pt x="584343" y="52697"/>
                  </a:lnTo>
                  <a:lnTo>
                    <a:pt x="577021" y="50145"/>
                  </a:lnTo>
                  <a:lnTo>
                    <a:pt x="582382" y="53080"/>
                  </a:lnTo>
                  <a:close/>
                  <a:moveTo>
                    <a:pt x="548124" y="49762"/>
                  </a:moveTo>
                  <a:cubicBezTo>
                    <a:pt x="544070" y="45551"/>
                    <a:pt x="533610" y="46189"/>
                    <a:pt x="526288" y="45296"/>
                  </a:cubicBezTo>
                  <a:cubicBezTo>
                    <a:pt x="524457" y="48996"/>
                    <a:pt x="531779" y="53207"/>
                    <a:pt x="540279" y="52824"/>
                  </a:cubicBezTo>
                  <a:cubicBezTo>
                    <a:pt x="550216" y="56014"/>
                    <a:pt x="544070" y="47210"/>
                    <a:pt x="548124" y="49762"/>
                  </a:cubicBezTo>
                  <a:close/>
                  <a:moveTo>
                    <a:pt x="832908" y="48869"/>
                  </a:moveTo>
                  <a:lnTo>
                    <a:pt x="830816" y="45934"/>
                  </a:lnTo>
                  <a:lnTo>
                    <a:pt x="832777" y="45551"/>
                  </a:lnTo>
                  <a:lnTo>
                    <a:pt x="824801" y="43637"/>
                  </a:lnTo>
                  <a:cubicBezTo>
                    <a:pt x="835261" y="39554"/>
                    <a:pt x="842714" y="47083"/>
                    <a:pt x="847944" y="48359"/>
                  </a:cubicBezTo>
                  <a:cubicBezTo>
                    <a:pt x="843237" y="48103"/>
                    <a:pt x="830554" y="40830"/>
                    <a:pt x="832777" y="48741"/>
                  </a:cubicBezTo>
                  <a:close/>
                  <a:moveTo>
                    <a:pt x="475032" y="47593"/>
                  </a:moveTo>
                  <a:cubicBezTo>
                    <a:pt x="467710" y="45041"/>
                    <a:pt x="454503" y="41851"/>
                    <a:pt x="455680" y="38789"/>
                  </a:cubicBezTo>
                  <a:cubicBezTo>
                    <a:pt x="455288" y="44403"/>
                    <a:pt x="465748" y="46955"/>
                    <a:pt x="469148" y="46955"/>
                  </a:cubicBezTo>
                  <a:cubicBezTo>
                    <a:pt x="471109" y="46572"/>
                    <a:pt x="472417" y="46955"/>
                    <a:pt x="475032" y="47593"/>
                  </a:cubicBezTo>
                  <a:close/>
                  <a:moveTo>
                    <a:pt x="475424" y="37003"/>
                  </a:moveTo>
                  <a:cubicBezTo>
                    <a:pt x="486015" y="39554"/>
                    <a:pt x="486800" y="42234"/>
                    <a:pt x="494907" y="47465"/>
                  </a:cubicBezTo>
                  <a:cubicBezTo>
                    <a:pt x="484446" y="49890"/>
                    <a:pt x="481570" y="42617"/>
                    <a:pt x="482746" y="39682"/>
                  </a:cubicBezTo>
                  <a:cubicBezTo>
                    <a:pt x="475424" y="37130"/>
                    <a:pt x="476862" y="40703"/>
                    <a:pt x="472940" y="41468"/>
                  </a:cubicBezTo>
                  <a:lnTo>
                    <a:pt x="475424" y="37130"/>
                  </a:lnTo>
                  <a:close/>
                  <a:moveTo>
                    <a:pt x="486408" y="52824"/>
                  </a:moveTo>
                  <a:lnTo>
                    <a:pt x="490722" y="52059"/>
                  </a:lnTo>
                  <a:cubicBezTo>
                    <a:pt x="495822" y="49762"/>
                    <a:pt x="496868" y="43382"/>
                    <a:pt x="504059" y="49762"/>
                  </a:cubicBezTo>
                  <a:lnTo>
                    <a:pt x="490722" y="52059"/>
                  </a:lnTo>
                  <a:cubicBezTo>
                    <a:pt x="489546" y="52569"/>
                    <a:pt x="488238" y="52952"/>
                    <a:pt x="486408" y="52824"/>
                  </a:cubicBezTo>
                  <a:close/>
                  <a:moveTo>
                    <a:pt x="397233" y="52569"/>
                  </a:moveTo>
                  <a:lnTo>
                    <a:pt x="401548" y="54483"/>
                  </a:lnTo>
                  <a:cubicBezTo>
                    <a:pt x="397233" y="54228"/>
                    <a:pt x="396710" y="53462"/>
                    <a:pt x="397233" y="52569"/>
                  </a:cubicBezTo>
                  <a:lnTo>
                    <a:pt x="393572" y="50910"/>
                  </a:lnTo>
                  <a:cubicBezTo>
                    <a:pt x="402986" y="48869"/>
                    <a:pt x="398148" y="50910"/>
                    <a:pt x="397233" y="52569"/>
                  </a:cubicBezTo>
                  <a:close/>
                  <a:moveTo>
                    <a:pt x="465225" y="51038"/>
                  </a:moveTo>
                  <a:lnTo>
                    <a:pt x="477778" y="51548"/>
                  </a:lnTo>
                  <a:cubicBezTo>
                    <a:pt x="476993" y="48869"/>
                    <a:pt x="469279" y="50272"/>
                    <a:pt x="465225" y="51038"/>
                  </a:cubicBezTo>
                  <a:close/>
                  <a:moveTo>
                    <a:pt x="399979" y="47593"/>
                  </a:moveTo>
                  <a:cubicBezTo>
                    <a:pt x="405209" y="47210"/>
                    <a:pt x="419069" y="46445"/>
                    <a:pt x="417108" y="46827"/>
                  </a:cubicBezTo>
                  <a:cubicBezTo>
                    <a:pt x="415800" y="49762"/>
                    <a:pt x="403378" y="49252"/>
                    <a:pt x="399979" y="47593"/>
                  </a:cubicBezTo>
                  <a:close/>
                  <a:moveTo>
                    <a:pt x="123432" y="39810"/>
                  </a:moveTo>
                  <a:lnTo>
                    <a:pt x="131278" y="40065"/>
                  </a:lnTo>
                  <a:lnTo>
                    <a:pt x="127486" y="44020"/>
                  </a:lnTo>
                  <a:lnTo>
                    <a:pt x="123432" y="39810"/>
                  </a:lnTo>
                  <a:close/>
                  <a:moveTo>
                    <a:pt x="216138" y="36747"/>
                  </a:moveTo>
                  <a:lnTo>
                    <a:pt x="214176" y="38789"/>
                  </a:lnTo>
                  <a:lnTo>
                    <a:pt x="209600" y="38534"/>
                  </a:lnTo>
                  <a:lnTo>
                    <a:pt x="216138" y="36875"/>
                  </a:lnTo>
                  <a:close/>
                  <a:moveTo>
                    <a:pt x="301520" y="36492"/>
                  </a:moveTo>
                  <a:cubicBezTo>
                    <a:pt x="301128" y="37385"/>
                    <a:pt x="301390" y="38406"/>
                    <a:pt x="302043" y="39299"/>
                  </a:cubicBezTo>
                  <a:cubicBezTo>
                    <a:pt x="303351" y="39682"/>
                    <a:pt x="304528" y="40192"/>
                    <a:pt x="305051" y="40958"/>
                  </a:cubicBezTo>
                  <a:cubicBezTo>
                    <a:pt x="303874" y="40958"/>
                    <a:pt x="302697" y="40192"/>
                    <a:pt x="302043" y="39299"/>
                  </a:cubicBezTo>
                  <a:cubicBezTo>
                    <a:pt x="298644" y="38406"/>
                    <a:pt x="293544" y="38916"/>
                    <a:pt x="291191" y="40065"/>
                  </a:cubicBezTo>
                  <a:cubicBezTo>
                    <a:pt x="292629" y="41979"/>
                    <a:pt x="297859" y="41596"/>
                    <a:pt x="299821" y="43000"/>
                  </a:cubicBezTo>
                  <a:cubicBezTo>
                    <a:pt x="291975" y="47721"/>
                    <a:pt x="274454" y="33558"/>
                    <a:pt x="279423" y="47083"/>
                  </a:cubicBezTo>
                  <a:cubicBezTo>
                    <a:pt x="276154" y="45424"/>
                    <a:pt x="264778" y="41851"/>
                    <a:pt x="268701" y="39554"/>
                  </a:cubicBezTo>
                  <a:cubicBezTo>
                    <a:pt x="277592" y="40320"/>
                    <a:pt x="294590" y="38916"/>
                    <a:pt x="301390" y="36365"/>
                  </a:cubicBezTo>
                  <a:cubicBezTo>
                    <a:pt x="301782" y="35599"/>
                    <a:pt x="302566" y="35089"/>
                    <a:pt x="304005" y="34961"/>
                  </a:cubicBezTo>
                  <a:cubicBezTo>
                    <a:pt x="303612" y="35471"/>
                    <a:pt x="302566" y="35854"/>
                    <a:pt x="301390" y="36365"/>
                  </a:cubicBezTo>
                  <a:close/>
                  <a:moveTo>
                    <a:pt x="416585" y="33558"/>
                  </a:moveTo>
                  <a:cubicBezTo>
                    <a:pt x="419853" y="33940"/>
                    <a:pt x="421161" y="34323"/>
                    <a:pt x="421815" y="34706"/>
                  </a:cubicBezTo>
                  <a:cubicBezTo>
                    <a:pt x="424561" y="35727"/>
                    <a:pt x="426653" y="37258"/>
                    <a:pt x="425868" y="39044"/>
                  </a:cubicBezTo>
                  <a:cubicBezTo>
                    <a:pt x="419069" y="37385"/>
                    <a:pt x="423384" y="35854"/>
                    <a:pt x="421815" y="34706"/>
                  </a:cubicBezTo>
                  <a:cubicBezTo>
                    <a:pt x="420115" y="34068"/>
                    <a:pt x="418284" y="33685"/>
                    <a:pt x="416585" y="33558"/>
                  </a:cubicBezTo>
                  <a:close/>
                  <a:moveTo>
                    <a:pt x="436982" y="32792"/>
                  </a:moveTo>
                  <a:lnTo>
                    <a:pt x="426391" y="30240"/>
                  </a:lnTo>
                  <a:lnTo>
                    <a:pt x="431752" y="33175"/>
                  </a:lnTo>
                  <a:lnTo>
                    <a:pt x="415800" y="27688"/>
                  </a:lnTo>
                  <a:cubicBezTo>
                    <a:pt x="424953" y="25009"/>
                    <a:pt x="435544" y="29219"/>
                    <a:pt x="436982" y="32792"/>
                  </a:cubicBezTo>
                  <a:close/>
                  <a:moveTo>
                    <a:pt x="440643" y="30240"/>
                  </a:moveTo>
                  <a:lnTo>
                    <a:pt x="442866" y="33430"/>
                  </a:lnTo>
                  <a:lnTo>
                    <a:pt x="439597" y="30112"/>
                  </a:lnTo>
                  <a:lnTo>
                    <a:pt x="440774" y="30112"/>
                  </a:lnTo>
                  <a:cubicBezTo>
                    <a:pt x="440774" y="30112"/>
                    <a:pt x="440251" y="29474"/>
                    <a:pt x="440251" y="29474"/>
                  </a:cubicBezTo>
                  <a:lnTo>
                    <a:pt x="458034" y="31261"/>
                  </a:lnTo>
                  <a:lnTo>
                    <a:pt x="440774" y="30112"/>
                  </a:lnTo>
                  <a:close/>
                  <a:moveTo>
                    <a:pt x="622523" y="36747"/>
                  </a:moveTo>
                  <a:cubicBezTo>
                    <a:pt x="629192" y="25647"/>
                    <a:pt x="606833" y="28836"/>
                    <a:pt x="603302" y="23477"/>
                  </a:cubicBezTo>
                  <a:cubicBezTo>
                    <a:pt x="602518" y="27178"/>
                    <a:pt x="595849" y="33047"/>
                    <a:pt x="613240" y="32920"/>
                  </a:cubicBezTo>
                  <a:cubicBezTo>
                    <a:pt x="598203" y="36620"/>
                    <a:pt x="603825" y="25647"/>
                    <a:pt x="594803" y="35089"/>
                  </a:cubicBezTo>
                  <a:cubicBezTo>
                    <a:pt x="601995" y="34323"/>
                    <a:pt x="610625" y="37258"/>
                    <a:pt x="611932" y="37641"/>
                  </a:cubicBezTo>
                  <a:lnTo>
                    <a:pt x="603433" y="38023"/>
                  </a:lnTo>
                  <a:cubicBezTo>
                    <a:pt x="608271" y="44913"/>
                    <a:pt x="616509" y="34578"/>
                    <a:pt x="622392" y="36875"/>
                  </a:cubicBezTo>
                  <a:close/>
                  <a:moveTo>
                    <a:pt x="713921" y="35089"/>
                  </a:moveTo>
                  <a:lnTo>
                    <a:pt x="725035" y="35344"/>
                  </a:lnTo>
                  <a:lnTo>
                    <a:pt x="714444" y="34451"/>
                  </a:lnTo>
                  <a:lnTo>
                    <a:pt x="713921" y="35089"/>
                  </a:lnTo>
                  <a:close/>
                  <a:moveTo>
                    <a:pt x="989421" y="32026"/>
                  </a:moveTo>
                  <a:cubicBezTo>
                    <a:pt x="988636" y="29347"/>
                    <a:pt x="1003019" y="24626"/>
                    <a:pt x="1006419" y="29602"/>
                  </a:cubicBezTo>
                  <a:cubicBezTo>
                    <a:pt x="999228" y="30368"/>
                    <a:pt x="991252" y="30112"/>
                    <a:pt x="989421" y="32026"/>
                  </a:cubicBezTo>
                  <a:close/>
                  <a:moveTo>
                    <a:pt x="1107885" y="32792"/>
                  </a:moveTo>
                  <a:lnTo>
                    <a:pt x="1095332" y="30623"/>
                  </a:lnTo>
                  <a:cubicBezTo>
                    <a:pt x="1097686" y="24626"/>
                    <a:pt x="1106577" y="30878"/>
                    <a:pt x="1112461" y="29857"/>
                  </a:cubicBezTo>
                  <a:cubicBezTo>
                    <a:pt x="1114553" y="32792"/>
                    <a:pt x="1109846" y="30878"/>
                    <a:pt x="1107885" y="32920"/>
                  </a:cubicBezTo>
                  <a:close/>
                  <a:moveTo>
                    <a:pt x="1189476" y="32792"/>
                  </a:moveTo>
                  <a:lnTo>
                    <a:pt x="1193529" y="33813"/>
                  </a:lnTo>
                  <a:lnTo>
                    <a:pt x="1189345" y="27943"/>
                  </a:lnTo>
                  <a:lnTo>
                    <a:pt x="1189607" y="32920"/>
                  </a:lnTo>
                  <a:close/>
                  <a:moveTo>
                    <a:pt x="1183984" y="24881"/>
                  </a:moveTo>
                  <a:cubicBezTo>
                    <a:pt x="1186468" y="22202"/>
                    <a:pt x="1177969" y="20926"/>
                    <a:pt x="1175877" y="21308"/>
                  </a:cubicBezTo>
                  <a:lnTo>
                    <a:pt x="1183984" y="24881"/>
                  </a:lnTo>
                  <a:close/>
                  <a:moveTo>
                    <a:pt x="1257468" y="19650"/>
                  </a:moveTo>
                  <a:lnTo>
                    <a:pt x="1252238" y="20032"/>
                  </a:lnTo>
                  <a:lnTo>
                    <a:pt x="1256945" y="25264"/>
                  </a:lnTo>
                  <a:lnTo>
                    <a:pt x="1257468" y="19650"/>
                  </a:lnTo>
                  <a:close/>
                  <a:moveTo>
                    <a:pt x="1249100" y="25774"/>
                  </a:moveTo>
                  <a:cubicBezTo>
                    <a:pt x="1247923" y="21946"/>
                    <a:pt x="1248446" y="16843"/>
                    <a:pt x="1236417" y="19394"/>
                  </a:cubicBezTo>
                  <a:cubicBezTo>
                    <a:pt x="1235894" y="23350"/>
                    <a:pt x="1239162" y="23350"/>
                    <a:pt x="1234717" y="27943"/>
                  </a:cubicBezTo>
                  <a:cubicBezTo>
                    <a:pt x="1238640" y="28964"/>
                    <a:pt x="1241908" y="27178"/>
                    <a:pt x="1243870" y="26923"/>
                  </a:cubicBezTo>
                  <a:cubicBezTo>
                    <a:pt x="1241124" y="26285"/>
                    <a:pt x="1237986" y="27943"/>
                    <a:pt x="1237201" y="25264"/>
                  </a:cubicBezTo>
                  <a:cubicBezTo>
                    <a:pt x="1241647" y="23733"/>
                    <a:pt x="1246354" y="24243"/>
                    <a:pt x="1249100" y="25647"/>
                  </a:cubicBezTo>
                  <a:cubicBezTo>
                    <a:pt x="1249492" y="27050"/>
                    <a:pt x="1250146" y="28199"/>
                    <a:pt x="1251846" y="28836"/>
                  </a:cubicBezTo>
                  <a:cubicBezTo>
                    <a:pt x="1251846" y="27561"/>
                    <a:pt x="1250800" y="26540"/>
                    <a:pt x="1249100" y="25647"/>
                  </a:cubicBezTo>
                  <a:close/>
                  <a:moveTo>
                    <a:pt x="1205428" y="29985"/>
                  </a:moveTo>
                  <a:cubicBezTo>
                    <a:pt x="1203859" y="30495"/>
                    <a:pt x="1202420" y="31006"/>
                    <a:pt x="1201897" y="31644"/>
                  </a:cubicBezTo>
                  <a:lnTo>
                    <a:pt x="1201244" y="30623"/>
                  </a:lnTo>
                  <a:cubicBezTo>
                    <a:pt x="1202813" y="28964"/>
                    <a:pt x="1204251" y="29347"/>
                    <a:pt x="1205559" y="29985"/>
                  </a:cubicBezTo>
                  <a:cubicBezTo>
                    <a:pt x="1207258" y="29474"/>
                    <a:pt x="1209350" y="28964"/>
                    <a:pt x="1211443" y="28581"/>
                  </a:cubicBezTo>
                  <a:cubicBezTo>
                    <a:pt x="1212750" y="25264"/>
                    <a:pt x="1204513" y="22967"/>
                    <a:pt x="1202420" y="21053"/>
                  </a:cubicBezTo>
                  <a:cubicBezTo>
                    <a:pt x="1206343" y="22074"/>
                    <a:pt x="1209743" y="25264"/>
                    <a:pt x="1214973" y="23222"/>
                  </a:cubicBezTo>
                  <a:cubicBezTo>
                    <a:pt x="1214319" y="22202"/>
                    <a:pt x="1214973" y="21564"/>
                    <a:pt x="1211704" y="21564"/>
                  </a:cubicBezTo>
                  <a:lnTo>
                    <a:pt x="1218896" y="20798"/>
                  </a:lnTo>
                  <a:cubicBezTo>
                    <a:pt x="1227133" y="25519"/>
                    <a:pt x="1219288" y="26923"/>
                    <a:pt x="1211573" y="28454"/>
                  </a:cubicBezTo>
                  <a:cubicBezTo>
                    <a:pt x="1211312" y="29219"/>
                    <a:pt x="1210789" y="29985"/>
                    <a:pt x="1209350" y="30878"/>
                  </a:cubicBezTo>
                  <a:cubicBezTo>
                    <a:pt x="1208174" y="31388"/>
                    <a:pt x="1206997" y="30495"/>
                    <a:pt x="1205820" y="29985"/>
                  </a:cubicBezTo>
                  <a:close/>
                  <a:moveTo>
                    <a:pt x="1263091" y="37513"/>
                  </a:moveTo>
                  <a:lnTo>
                    <a:pt x="1259168" y="36492"/>
                  </a:lnTo>
                  <a:cubicBezTo>
                    <a:pt x="1257207" y="35216"/>
                    <a:pt x="1258383" y="33813"/>
                    <a:pt x="1257730" y="32920"/>
                  </a:cubicBezTo>
                  <a:cubicBezTo>
                    <a:pt x="1262306" y="33175"/>
                    <a:pt x="1268321" y="35471"/>
                    <a:pt x="1263091" y="37513"/>
                  </a:cubicBezTo>
                  <a:close/>
                  <a:moveTo>
                    <a:pt x="1026948" y="38661"/>
                  </a:moveTo>
                  <a:cubicBezTo>
                    <a:pt x="1029563" y="37641"/>
                    <a:pt x="1023548" y="33685"/>
                    <a:pt x="1017664" y="34706"/>
                  </a:cubicBezTo>
                  <a:lnTo>
                    <a:pt x="1020802" y="29730"/>
                  </a:lnTo>
                  <a:cubicBezTo>
                    <a:pt x="1020933" y="33047"/>
                    <a:pt x="1032701" y="32537"/>
                    <a:pt x="1034008" y="32920"/>
                  </a:cubicBezTo>
                  <a:cubicBezTo>
                    <a:pt x="1036100" y="37513"/>
                    <a:pt x="1031524" y="35599"/>
                    <a:pt x="1026948" y="38661"/>
                  </a:cubicBezTo>
                  <a:close/>
                  <a:moveTo>
                    <a:pt x="752624" y="38661"/>
                  </a:moveTo>
                  <a:cubicBezTo>
                    <a:pt x="750532" y="32409"/>
                    <a:pt x="735495" y="36109"/>
                    <a:pt x="732096" y="34578"/>
                  </a:cubicBezTo>
                  <a:cubicBezTo>
                    <a:pt x="739941" y="33175"/>
                    <a:pt x="757724" y="31771"/>
                    <a:pt x="752624" y="38661"/>
                  </a:cubicBezTo>
                  <a:close/>
                  <a:moveTo>
                    <a:pt x="726604" y="41213"/>
                  </a:moveTo>
                  <a:cubicBezTo>
                    <a:pt x="722551" y="41213"/>
                    <a:pt x="721374" y="41724"/>
                    <a:pt x="721766" y="38534"/>
                  </a:cubicBezTo>
                  <a:cubicBezTo>
                    <a:pt x="719805" y="37258"/>
                    <a:pt x="716536" y="38916"/>
                    <a:pt x="714575" y="37641"/>
                  </a:cubicBezTo>
                  <a:cubicBezTo>
                    <a:pt x="722551" y="34833"/>
                    <a:pt x="722028" y="39937"/>
                    <a:pt x="726735" y="41213"/>
                  </a:cubicBezTo>
                  <a:cubicBezTo>
                    <a:pt x="727781" y="41213"/>
                    <a:pt x="729088" y="41213"/>
                    <a:pt x="730527" y="41468"/>
                  </a:cubicBezTo>
                  <a:cubicBezTo>
                    <a:pt x="728827" y="41724"/>
                    <a:pt x="727650" y="41468"/>
                    <a:pt x="726735" y="41213"/>
                  </a:cubicBezTo>
                  <a:close/>
                  <a:moveTo>
                    <a:pt x="886909" y="41596"/>
                  </a:moveTo>
                  <a:lnTo>
                    <a:pt x="892401" y="46189"/>
                  </a:lnTo>
                  <a:lnTo>
                    <a:pt x="900900" y="45807"/>
                  </a:lnTo>
                  <a:lnTo>
                    <a:pt x="886909" y="41596"/>
                  </a:lnTo>
                  <a:close/>
                  <a:moveTo>
                    <a:pt x="978568" y="49762"/>
                  </a:moveTo>
                  <a:cubicBezTo>
                    <a:pt x="977915" y="47083"/>
                    <a:pt x="987721" y="47083"/>
                    <a:pt x="989683" y="48359"/>
                  </a:cubicBezTo>
                  <a:cubicBezTo>
                    <a:pt x="989029" y="44913"/>
                    <a:pt x="982491" y="45296"/>
                    <a:pt x="977261" y="44913"/>
                  </a:cubicBezTo>
                  <a:cubicBezTo>
                    <a:pt x="976607" y="44658"/>
                    <a:pt x="975430" y="44403"/>
                    <a:pt x="973861" y="44403"/>
                  </a:cubicBezTo>
                  <a:cubicBezTo>
                    <a:pt x="974907" y="44658"/>
                    <a:pt x="975953" y="44786"/>
                    <a:pt x="977261" y="44913"/>
                  </a:cubicBezTo>
                  <a:cubicBezTo>
                    <a:pt x="979222" y="45679"/>
                    <a:pt x="977784" y="47465"/>
                    <a:pt x="977784" y="48741"/>
                  </a:cubicBezTo>
                  <a:lnTo>
                    <a:pt x="975169" y="49762"/>
                  </a:lnTo>
                  <a:lnTo>
                    <a:pt x="982360" y="50655"/>
                  </a:lnTo>
                  <a:lnTo>
                    <a:pt x="978438" y="49634"/>
                  </a:lnTo>
                  <a:close/>
                  <a:moveTo>
                    <a:pt x="1139789" y="53462"/>
                  </a:moveTo>
                  <a:cubicBezTo>
                    <a:pt x="1145673" y="50783"/>
                    <a:pt x="1146327" y="51804"/>
                    <a:pt x="1150249" y="52697"/>
                  </a:cubicBezTo>
                  <a:cubicBezTo>
                    <a:pt x="1148942" y="53973"/>
                    <a:pt x="1143712" y="54355"/>
                    <a:pt x="1139789" y="53462"/>
                  </a:cubicBezTo>
                  <a:close/>
                  <a:moveTo>
                    <a:pt x="929928" y="52697"/>
                  </a:moveTo>
                  <a:cubicBezTo>
                    <a:pt x="939734" y="50910"/>
                    <a:pt x="925220" y="47465"/>
                    <a:pt x="931627" y="45679"/>
                  </a:cubicBezTo>
                  <a:lnTo>
                    <a:pt x="926528" y="46062"/>
                  </a:lnTo>
                  <a:cubicBezTo>
                    <a:pt x="934896" y="42362"/>
                    <a:pt x="932543" y="50017"/>
                    <a:pt x="938427" y="48996"/>
                  </a:cubicBezTo>
                  <a:lnTo>
                    <a:pt x="934504" y="49634"/>
                  </a:lnTo>
                  <a:cubicBezTo>
                    <a:pt x="931366" y="52952"/>
                    <a:pt x="940519" y="51931"/>
                    <a:pt x="941303" y="54611"/>
                  </a:cubicBezTo>
                  <a:cubicBezTo>
                    <a:pt x="936727" y="56014"/>
                    <a:pt x="926136" y="53462"/>
                    <a:pt x="930058" y="52697"/>
                  </a:cubicBezTo>
                  <a:close/>
                  <a:moveTo>
                    <a:pt x="1149072" y="55631"/>
                  </a:moveTo>
                  <a:cubicBezTo>
                    <a:pt x="1158879" y="52186"/>
                    <a:pt x="1157179" y="59204"/>
                    <a:pt x="1163063" y="59842"/>
                  </a:cubicBezTo>
                  <a:cubicBezTo>
                    <a:pt x="1155349" y="62904"/>
                    <a:pt x="1156395" y="56525"/>
                    <a:pt x="1149072" y="55631"/>
                  </a:cubicBezTo>
                  <a:close/>
                  <a:moveTo>
                    <a:pt x="992036" y="62777"/>
                  </a:moveTo>
                  <a:lnTo>
                    <a:pt x="991382" y="63415"/>
                  </a:lnTo>
                  <a:lnTo>
                    <a:pt x="999358" y="65329"/>
                  </a:lnTo>
                  <a:lnTo>
                    <a:pt x="1000012" y="64691"/>
                  </a:lnTo>
                  <a:lnTo>
                    <a:pt x="992036" y="62777"/>
                  </a:ln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g2b8c484956b_2_4"/>
            <p:cNvSpPr/>
            <p:nvPr/>
          </p:nvSpPr>
          <p:spPr>
            <a:xfrm>
              <a:off x="11726057" y="6570870"/>
              <a:ext cx="5360" cy="434"/>
            </a:xfrm>
            <a:custGeom>
              <a:avLst/>
              <a:gdLst/>
              <a:ahLst/>
              <a:cxnLst/>
              <a:rect l="l" t="t" r="r" b="b"/>
              <a:pathLst>
                <a:path w="5360" h="434" extrusionOk="0">
                  <a:moveTo>
                    <a:pt x="0" y="287"/>
                  </a:moveTo>
                  <a:cubicBezTo>
                    <a:pt x="2354" y="-96"/>
                    <a:pt x="4053" y="-96"/>
                    <a:pt x="5361" y="287"/>
                  </a:cubicBezTo>
                  <a:cubicBezTo>
                    <a:pt x="3661" y="415"/>
                    <a:pt x="1961" y="542"/>
                    <a:pt x="0" y="287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g2b8c484956b_2_4"/>
            <p:cNvSpPr/>
            <p:nvPr/>
          </p:nvSpPr>
          <p:spPr>
            <a:xfrm>
              <a:off x="11265147" y="6567840"/>
              <a:ext cx="2222" cy="1658"/>
            </a:xfrm>
            <a:custGeom>
              <a:avLst/>
              <a:gdLst/>
              <a:ahLst/>
              <a:cxnLst/>
              <a:rect l="l" t="t" r="r" b="b"/>
              <a:pathLst>
                <a:path w="2222" h="1658" extrusionOk="0">
                  <a:moveTo>
                    <a:pt x="2223" y="0"/>
                  </a:moveTo>
                  <a:cubicBezTo>
                    <a:pt x="1961" y="893"/>
                    <a:pt x="1177" y="1404"/>
                    <a:pt x="0" y="1659"/>
                  </a:cubicBezTo>
                  <a:cubicBezTo>
                    <a:pt x="131" y="1148"/>
                    <a:pt x="654" y="638"/>
                    <a:pt x="2223" y="0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g2b8c484956b_2_4"/>
            <p:cNvSpPr/>
            <p:nvPr/>
          </p:nvSpPr>
          <p:spPr>
            <a:xfrm>
              <a:off x="11246972" y="6565288"/>
              <a:ext cx="1307" cy="382"/>
            </a:xfrm>
            <a:custGeom>
              <a:avLst/>
              <a:gdLst/>
              <a:ahLst/>
              <a:cxnLst/>
              <a:rect l="l" t="t" r="r" b="b"/>
              <a:pathLst>
                <a:path w="1307" h="382" extrusionOk="0">
                  <a:moveTo>
                    <a:pt x="1308" y="383"/>
                  </a:moveTo>
                  <a:lnTo>
                    <a:pt x="523" y="255"/>
                  </a:lnTo>
                  <a:lnTo>
                    <a:pt x="0" y="0"/>
                  </a:lnTo>
                  <a:lnTo>
                    <a:pt x="1308" y="383"/>
                  </a:ln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g2b8c484956b_2_4"/>
            <p:cNvSpPr/>
            <p:nvPr/>
          </p:nvSpPr>
          <p:spPr>
            <a:xfrm>
              <a:off x="10581745" y="6574967"/>
              <a:ext cx="8314" cy="2913"/>
            </a:xfrm>
            <a:custGeom>
              <a:avLst/>
              <a:gdLst/>
              <a:ahLst/>
              <a:cxnLst/>
              <a:rect l="l" t="t" r="r" b="b"/>
              <a:pathLst>
                <a:path w="8314" h="2913" extrusionOk="0">
                  <a:moveTo>
                    <a:pt x="1123" y="2059"/>
                  </a:moveTo>
                  <a:cubicBezTo>
                    <a:pt x="-2930" y="-2152"/>
                    <a:pt x="5046" y="1421"/>
                    <a:pt x="8315" y="1293"/>
                  </a:cubicBezTo>
                  <a:cubicBezTo>
                    <a:pt x="5046" y="1293"/>
                    <a:pt x="3738" y="4356"/>
                    <a:pt x="1123" y="2059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g2b8c484956b_2_4"/>
            <p:cNvSpPr/>
            <p:nvPr/>
          </p:nvSpPr>
          <p:spPr>
            <a:xfrm>
              <a:off x="10600651" y="6581598"/>
              <a:ext cx="8106" cy="2446"/>
            </a:xfrm>
            <a:custGeom>
              <a:avLst/>
              <a:gdLst/>
              <a:ahLst/>
              <a:cxnLst/>
              <a:rect l="l" t="t" r="r" b="b"/>
              <a:pathLst>
                <a:path w="8106" h="2446" extrusionOk="0">
                  <a:moveTo>
                    <a:pt x="8107" y="2446"/>
                  </a:moveTo>
                  <a:cubicBezTo>
                    <a:pt x="6145" y="1170"/>
                    <a:pt x="3400" y="277"/>
                    <a:pt x="0" y="22"/>
                  </a:cubicBezTo>
                  <a:cubicBezTo>
                    <a:pt x="2092" y="-106"/>
                    <a:pt x="4446" y="277"/>
                    <a:pt x="8107" y="2446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g2b8c484956b_2_4"/>
            <p:cNvSpPr/>
            <p:nvPr/>
          </p:nvSpPr>
          <p:spPr>
            <a:xfrm>
              <a:off x="10587576" y="6581416"/>
              <a:ext cx="12944" cy="1244"/>
            </a:xfrm>
            <a:custGeom>
              <a:avLst/>
              <a:gdLst/>
              <a:ahLst/>
              <a:cxnLst/>
              <a:rect l="l" t="t" r="r" b="b"/>
              <a:pathLst>
                <a:path w="12944" h="1244" extrusionOk="0">
                  <a:moveTo>
                    <a:pt x="0" y="841"/>
                  </a:moveTo>
                  <a:cubicBezTo>
                    <a:pt x="5099" y="-52"/>
                    <a:pt x="9414" y="-179"/>
                    <a:pt x="12945" y="203"/>
                  </a:cubicBezTo>
                  <a:cubicBezTo>
                    <a:pt x="9676" y="331"/>
                    <a:pt x="6799" y="1990"/>
                    <a:pt x="0" y="841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g2b8c484956b_2_4"/>
            <p:cNvSpPr/>
            <p:nvPr/>
          </p:nvSpPr>
          <p:spPr>
            <a:xfrm>
              <a:off x="10661714" y="6574730"/>
              <a:ext cx="16736" cy="8166"/>
            </a:xfrm>
            <a:custGeom>
              <a:avLst/>
              <a:gdLst/>
              <a:ahLst/>
              <a:cxnLst/>
              <a:rect l="l" t="t" r="r" b="b"/>
              <a:pathLst>
                <a:path w="16736" h="8166" extrusionOk="0">
                  <a:moveTo>
                    <a:pt x="16737" y="8166"/>
                  </a:moveTo>
                  <a:cubicBezTo>
                    <a:pt x="12683" y="5614"/>
                    <a:pt x="4838" y="6890"/>
                    <a:pt x="4838" y="6890"/>
                  </a:cubicBezTo>
                  <a:cubicBezTo>
                    <a:pt x="21836" y="4466"/>
                    <a:pt x="1438" y="1914"/>
                    <a:pt x="0" y="0"/>
                  </a:cubicBezTo>
                  <a:cubicBezTo>
                    <a:pt x="10591" y="893"/>
                    <a:pt x="10722" y="4211"/>
                    <a:pt x="16737" y="8166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g2b8c484956b_2_4"/>
            <p:cNvSpPr/>
            <p:nvPr/>
          </p:nvSpPr>
          <p:spPr>
            <a:xfrm>
              <a:off x="10696233" y="6584049"/>
              <a:ext cx="4707" cy="633"/>
            </a:xfrm>
            <a:custGeom>
              <a:avLst/>
              <a:gdLst/>
              <a:ahLst/>
              <a:cxnLst/>
              <a:rect l="l" t="t" r="r" b="b"/>
              <a:pathLst>
                <a:path w="4707" h="633" extrusionOk="0">
                  <a:moveTo>
                    <a:pt x="4707" y="123"/>
                  </a:moveTo>
                  <a:cubicBezTo>
                    <a:pt x="3007" y="123"/>
                    <a:pt x="1308" y="123"/>
                    <a:pt x="0" y="634"/>
                  </a:cubicBezTo>
                  <a:cubicBezTo>
                    <a:pt x="1700" y="-4"/>
                    <a:pt x="3138" y="-132"/>
                    <a:pt x="4707" y="123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g2b8c484956b_2_4"/>
            <p:cNvSpPr/>
            <p:nvPr/>
          </p:nvSpPr>
          <p:spPr>
            <a:xfrm>
              <a:off x="10701071" y="6581620"/>
              <a:ext cx="16998" cy="6434"/>
            </a:xfrm>
            <a:custGeom>
              <a:avLst/>
              <a:gdLst/>
              <a:ahLst/>
              <a:cxnLst/>
              <a:rect l="l" t="t" r="r" b="b"/>
              <a:pathLst>
                <a:path w="16998" h="6434" extrusionOk="0">
                  <a:moveTo>
                    <a:pt x="6276" y="0"/>
                  </a:moveTo>
                  <a:cubicBezTo>
                    <a:pt x="12160" y="638"/>
                    <a:pt x="14252" y="3573"/>
                    <a:pt x="16998" y="5869"/>
                  </a:cubicBezTo>
                  <a:cubicBezTo>
                    <a:pt x="9807" y="8038"/>
                    <a:pt x="5230" y="3317"/>
                    <a:pt x="0" y="2552"/>
                  </a:cubicBezTo>
                  <a:cubicBezTo>
                    <a:pt x="4184" y="2552"/>
                    <a:pt x="8238" y="2807"/>
                    <a:pt x="6276" y="0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g2b8c484956b_2_4"/>
            <p:cNvSpPr/>
            <p:nvPr/>
          </p:nvSpPr>
          <p:spPr>
            <a:xfrm>
              <a:off x="10884389" y="6565415"/>
              <a:ext cx="11104" cy="1913"/>
            </a:xfrm>
            <a:custGeom>
              <a:avLst/>
              <a:gdLst/>
              <a:ahLst/>
              <a:cxnLst/>
              <a:rect l="l" t="t" r="r" b="b"/>
              <a:pathLst>
                <a:path w="11104" h="1913" extrusionOk="0">
                  <a:moveTo>
                    <a:pt x="4707" y="1914"/>
                  </a:moveTo>
                  <a:cubicBezTo>
                    <a:pt x="3400" y="1659"/>
                    <a:pt x="131" y="1659"/>
                    <a:pt x="0" y="0"/>
                  </a:cubicBezTo>
                  <a:lnTo>
                    <a:pt x="9937" y="0"/>
                  </a:lnTo>
                  <a:cubicBezTo>
                    <a:pt x="13860" y="893"/>
                    <a:pt x="6799" y="1659"/>
                    <a:pt x="4838" y="1914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g2b8c484956b_2_4"/>
            <p:cNvSpPr/>
            <p:nvPr/>
          </p:nvSpPr>
          <p:spPr>
            <a:xfrm>
              <a:off x="10925446" y="6572181"/>
              <a:ext cx="7845" cy="5738"/>
            </a:xfrm>
            <a:custGeom>
              <a:avLst/>
              <a:gdLst/>
              <a:ahLst/>
              <a:cxnLst/>
              <a:rect l="l" t="t" r="r" b="b"/>
              <a:pathLst>
                <a:path w="7845" h="5738" extrusionOk="0">
                  <a:moveTo>
                    <a:pt x="131" y="3187"/>
                  </a:moveTo>
                  <a:cubicBezTo>
                    <a:pt x="7976" y="3442"/>
                    <a:pt x="3923" y="-769"/>
                    <a:pt x="7845" y="125"/>
                  </a:cubicBezTo>
                  <a:lnTo>
                    <a:pt x="7322" y="5739"/>
                  </a:lnTo>
                  <a:lnTo>
                    <a:pt x="0" y="3187"/>
                  </a:ln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g2b8c484956b_2_4"/>
            <p:cNvSpPr/>
            <p:nvPr/>
          </p:nvSpPr>
          <p:spPr>
            <a:xfrm>
              <a:off x="10918908" y="6603311"/>
              <a:ext cx="2615" cy="510"/>
            </a:xfrm>
            <a:custGeom>
              <a:avLst/>
              <a:gdLst/>
              <a:ahLst/>
              <a:cxnLst/>
              <a:rect l="l" t="t" r="r" b="b"/>
              <a:pathLst>
                <a:path w="2615" h="510" extrusionOk="0">
                  <a:moveTo>
                    <a:pt x="2223" y="510"/>
                  </a:moveTo>
                  <a:lnTo>
                    <a:pt x="0" y="0"/>
                  </a:lnTo>
                  <a:lnTo>
                    <a:pt x="2615" y="128"/>
                  </a:lnTo>
                  <a:lnTo>
                    <a:pt x="2223" y="510"/>
                  </a:ln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g2b8c484956b_2_4"/>
            <p:cNvSpPr/>
            <p:nvPr/>
          </p:nvSpPr>
          <p:spPr>
            <a:xfrm>
              <a:off x="10958004" y="6563501"/>
              <a:ext cx="6084" cy="6261"/>
            </a:xfrm>
            <a:custGeom>
              <a:avLst/>
              <a:gdLst/>
              <a:ahLst/>
              <a:cxnLst/>
              <a:rect l="l" t="t" r="r" b="b"/>
              <a:pathLst>
                <a:path w="6084" h="6261" extrusionOk="0">
                  <a:moveTo>
                    <a:pt x="5492" y="6252"/>
                  </a:moveTo>
                  <a:lnTo>
                    <a:pt x="0" y="0"/>
                  </a:lnTo>
                  <a:cubicBezTo>
                    <a:pt x="6668" y="1659"/>
                    <a:pt x="6668" y="6507"/>
                    <a:pt x="5492" y="6252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g2b8c484956b_2_4"/>
            <p:cNvSpPr/>
            <p:nvPr/>
          </p:nvSpPr>
          <p:spPr>
            <a:xfrm>
              <a:off x="10988993" y="6563629"/>
              <a:ext cx="14513" cy="1913"/>
            </a:xfrm>
            <a:custGeom>
              <a:avLst/>
              <a:gdLst/>
              <a:ahLst/>
              <a:cxnLst/>
              <a:rect l="l" t="t" r="r" b="b"/>
              <a:pathLst>
                <a:path w="14513" h="1913" extrusionOk="0">
                  <a:moveTo>
                    <a:pt x="4707" y="1914"/>
                  </a:moveTo>
                  <a:lnTo>
                    <a:pt x="0" y="0"/>
                  </a:lnTo>
                  <a:lnTo>
                    <a:pt x="14514" y="1914"/>
                  </a:lnTo>
                  <a:lnTo>
                    <a:pt x="4707" y="1914"/>
                  </a:ln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g2b8c484956b_2_4"/>
            <p:cNvSpPr/>
            <p:nvPr/>
          </p:nvSpPr>
          <p:spPr>
            <a:xfrm>
              <a:off x="11029919" y="6567329"/>
              <a:ext cx="11244" cy="1531"/>
            </a:xfrm>
            <a:custGeom>
              <a:avLst/>
              <a:gdLst/>
              <a:ahLst/>
              <a:cxnLst/>
              <a:rect l="l" t="t" r="r" b="b"/>
              <a:pathLst>
                <a:path w="11244" h="1531" extrusionOk="0">
                  <a:moveTo>
                    <a:pt x="0" y="1276"/>
                  </a:moveTo>
                  <a:lnTo>
                    <a:pt x="1308" y="0"/>
                  </a:lnTo>
                  <a:lnTo>
                    <a:pt x="11245" y="1531"/>
                  </a:lnTo>
                  <a:lnTo>
                    <a:pt x="0" y="1276"/>
                  </a:ln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g2b8c484956b_2_4"/>
            <p:cNvSpPr/>
            <p:nvPr/>
          </p:nvSpPr>
          <p:spPr>
            <a:xfrm>
              <a:off x="11405839" y="6573837"/>
              <a:ext cx="19067" cy="4465"/>
            </a:xfrm>
            <a:custGeom>
              <a:avLst/>
              <a:gdLst/>
              <a:ahLst/>
              <a:cxnLst/>
              <a:rect l="l" t="t" r="r" b="b"/>
              <a:pathLst>
                <a:path w="19067" h="4465" extrusionOk="0">
                  <a:moveTo>
                    <a:pt x="18959" y="0"/>
                  </a:moveTo>
                  <a:cubicBezTo>
                    <a:pt x="20528" y="5231"/>
                    <a:pt x="4576" y="3062"/>
                    <a:pt x="0" y="4466"/>
                  </a:cubicBezTo>
                  <a:cubicBezTo>
                    <a:pt x="3138" y="-2169"/>
                    <a:pt x="12683" y="6635"/>
                    <a:pt x="18959" y="0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g2b8c484956b_2_4"/>
            <p:cNvSpPr/>
            <p:nvPr/>
          </p:nvSpPr>
          <p:spPr>
            <a:xfrm>
              <a:off x="11697029" y="6571563"/>
              <a:ext cx="15167" cy="2018"/>
            </a:xfrm>
            <a:custGeom>
              <a:avLst/>
              <a:gdLst/>
              <a:ahLst/>
              <a:cxnLst/>
              <a:rect l="l" t="t" r="r" b="b"/>
              <a:pathLst>
                <a:path w="15167" h="2018" extrusionOk="0">
                  <a:moveTo>
                    <a:pt x="15168" y="2018"/>
                  </a:moveTo>
                  <a:lnTo>
                    <a:pt x="0" y="870"/>
                  </a:lnTo>
                  <a:cubicBezTo>
                    <a:pt x="11768" y="-1172"/>
                    <a:pt x="3269" y="870"/>
                    <a:pt x="15168" y="2018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uv générique 1">
  <p:cSld name="Couv générique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oogle Shape;123;g2b8c484956b_2_78"/>
          <p:cNvGrpSpPr/>
          <p:nvPr/>
        </p:nvGrpSpPr>
        <p:grpSpPr>
          <a:xfrm rot="-534015">
            <a:off x="6425713" y="301023"/>
            <a:ext cx="1169468" cy="1332354"/>
            <a:chOff x="7849947" y="557569"/>
            <a:chExt cx="568260" cy="646902"/>
          </a:xfrm>
        </p:grpSpPr>
        <p:sp>
          <p:nvSpPr>
            <p:cNvPr id="124" name="Google Shape;124;g2b8c484956b_2_78"/>
            <p:cNvSpPr/>
            <p:nvPr/>
          </p:nvSpPr>
          <p:spPr>
            <a:xfrm>
              <a:off x="8243205" y="1134257"/>
              <a:ext cx="69722" cy="70214"/>
            </a:xfrm>
            <a:custGeom>
              <a:avLst/>
              <a:gdLst/>
              <a:ahLst/>
              <a:cxnLst/>
              <a:rect l="l" t="t" r="r" b="b"/>
              <a:pathLst>
                <a:path w="69722" h="70214" extrusionOk="0">
                  <a:moveTo>
                    <a:pt x="34862" y="0"/>
                  </a:moveTo>
                  <a:cubicBezTo>
                    <a:pt x="15621" y="0"/>
                    <a:pt x="0" y="15676"/>
                    <a:pt x="0" y="35107"/>
                  </a:cubicBezTo>
                  <a:cubicBezTo>
                    <a:pt x="0" y="54538"/>
                    <a:pt x="15621" y="70214"/>
                    <a:pt x="34862" y="70214"/>
                  </a:cubicBezTo>
                  <a:cubicBezTo>
                    <a:pt x="54102" y="70214"/>
                    <a:pt x="69723" y="54538"/>
                    <a:pt x="69723" y="35107"/>
                  </a:cubicBezTo>
                  <a:cubicBezTo>
                    <a:pt x="69723" y="15676"/>
                    <a:pt x="54102" y="0"/>
                    <a:pt x="348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g2b8c484956b_2_78"/>
            <p:cNvSpPr/>
            <p:nvPr/>
          </p:nvSpPr>
          <p:spPr>
            <a:xfrm>
              <a:off x="8073565" y="1134257"/>
              <a:ext cx="69723" cy="70214"/>
            </a:xfrm>
            <a:custGeom>
              <a:avLst/>
              <a:gdLst/>
              <a:ahLst/>
              <a:cxnLst/>
              <a:rect l="l" t="t" r="r" b="b"/>
              <a:pathLst>
                <a:path w="69723" h="70214" extrusionOk="0">
                  <a:moveTo>
                    <a:pt x="34862" y="0"/>
                  </a:moveTo>
                  <a:cubicBezTo>
                    <a:pt x="15621" y="0"/>
                    <a:pt x="0" y="15676"/>
                    <a:pt x="0" y="35107"/>
                  </a:cubicBezTo>
                  <a:cubicBezTo>
                    <a:pt x="0" y="54538"/>
                    <a:pt x="15621" y="70214"/>
                    <a:pt x="34862" y="70214"/>
                  </a:cubicBezTo>
                  <a:cubicBezTo>
                    <a:pt x="54102" y="70214"/>
                    <a:pt x="69723" y="54538"/>
                    <a:pt x="69723" y="35107"/>
                  </a:cubicBezTo>
                  <a:cubicBezTo>
                    <a:pt x="69723" y="15676"/>
                    <a:pt x="54102" y="0"/>
                    <a:pt x="348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g2b8c484956b_2_78"/>
            <p:cNvSpPr/>
            <p:nvPr/>
          </p:nvSpPr>
          <p:spPr>
            <a:xfrm>
              <a:off x="7849947" y="719269"/>
              <a:ext cx="568260" cy="404475"/>
            </a:xfrm>
            <a:custGeom>
              <a:avLst/>
              <a:gdLst/>
              <a:ahLst/>
              <a:cxnLst/>
              <a:rect l="l" t="t" r="r" b="b"/>
              <a:pathLst>
                <a:path w="568260" h="404475" extrusionOk="0">
                  <a:moveTo>
                    <a:pt x="560041" y="137322"/>
                  </a:moveTo>
                  <a:cubicBezTo>
                    <a:pt x="551659" y="126058"/>
                    <a:pt x="537848" y="119675"/>
                    <a:pt x="522131" y="119675"/>
                  </a:cubicBezTo>
                  <a:lnTo>
                    <a:pt x="164468" y="119675"/>
                  </a:lnTo>
                  <a:cubicBezTo>
                    <a:pt x="155705" y="119675"/>
                    <a:pt x="147513" y="121740"/>
                    <a:pt x="140560" y="125495"/>
                  </a:cubicBezTo>
                  <a:lnTo>
                    <a:pt x="121510" y="61007"/>
                  </a:lnTo>
                  <a:cubicBezTo>
                    <a:pt x="120272" y="56688"/>
                    <a:pt x="117319" y="53028"/>
                    <a:pt x="113318" y="50869"/>
                  </a:cubicBezTo>
                  <a:lnTo>
                    <a:pt x="25974" y="2244"/>
                  </a:lnTo>
                  <a:cubicBezTo>
                    <a:pt x="17592" y="-2449"/>
                    <a:pt x="7019" y="461"/>
                    <a:pt x="2257" y="8721"/>
                  </a:cubicBezTo>
                  <a:cubicBezTo>
                    <a:pt x="-2506" y="16982"/>
                    <a:pt x="542" y="27401"/>
                    <a:pt x="8829" y="32095"/>
                  </a:cubicBezTo>
                  <a:lnTo>
                    <a:pt x="90077" y="77246"/>
                  </a:lnTo>
                  <a:lnTo>
                    <a:pt x="109127" y="141734"/>
                  </a:lnTo>
                  <a:lnTo>
                    <a:pt x="166563" y="330694"/>
                  </a:lnTo>
                  <a:lnTo>
                    <a:pt x="174088" y="355945"/>
                  </a:lnTo>
                  <a:cubicBezTo>
                    <a:pt x="182660" y="383167"/>
                    <a:pt x="211902" y="404475"/>
                    <a:pt x="240763" y="404475"/>
                  </a:cubicBezTo>
                  <a:lnTo>
                    <a:pt x="474602" y="404475"/>
                  </a:lnTo>
                  <a:cubicBezTo>
                    <a:pt x="484222" y="404475"/>
                    <a:pt x="492032" y="396778"/>
                    <a:pt x="492032" y="387297"/>
                  </a:cubicBezTo>
                  <a:cubicBezTo>
                    <a:pt x="492032" y="377816"/>
                    <a:pt x="484222" y="370119"/>
                    <a:pt x="474602" y="370119"/>
                  </a:cubicBezTo>
                  <a:lnTo>
                    <a:pt x="240763" y="370119"/>
                  </a:lnTo>
                  <a:cubicBezTo>
                    <a:pt x="228190" y="370119"/>
                    <a:pt x="213617" y="360075"/>
                    <a:pt x="208473" y="348529"/>
                  </a:cubicBezTo>
                  <a:cubicBezTo>
                    <a:pt x="214283" y="350219"/>
                    <a:pt x="220284" y="351157"/>
                    <a:pt x="226285" y="351157"/>
                  </a:cubicBezTo>
                  <a:lnTo>
                    <a:pt x="460124" y="351157"/>
                  </a:lnTo>
                  <a:cubicBezTo>
                    <a:pt x="488984" y="351157"/>
                    <a:pt x="518321" y="329849"/>
                    <a:pt x="526799" y="302627"/>
                  </a:cubicBezTo>
                  <a:lnTo>
                    <a:pt x="526799" y="302627"/>
                  </a:lnTo>
                  <a:cubicBezTo>
                    <a:pt x="526799" y="302627"/>
                    <a:pt x="565851" y="178156"/>
                    <a:pt x="565851" y="178156"/>
                  </a:cubicBezTo>
                  <a:cubicBezTo>
                    <a:pt x="570518" y="163324"/>
                    <a:pt x="568328" y="148399"/>
                    <a:pt x="559946" y="1372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g2b8c484956b_2_78"/>
            <p:cNvSpPr/>
            <p:nvPr/>
          </p:nvSpPr>
          <p:spPr>
            <a:xfrm rot="-2700000">
              <a:off x="8089802" y="636119"/>
              <a:ext cx="69762" cy="68656"/>
            </a:xfrm>
            <a:custGeom>
              <a:avLst/>
              <a:gdLst/>
              <a:ahLst/>
              <a:cxnLst/>
              <a:rect l="l" t="t" r="r" b="b"/>
              <a:pathLst>
                <a:path w="69723" h="68618" extrusionOk="0">
                  <a:moveTo>
                    <a:pt x="0" y="0"/>
                  </a:moveTo>
                  <a:lnTo>
                    <a:pt x="69723" y="0"/>
                  </a:lnTo>
                  <a:lnTo>
                    <a:pt x="69723" y="68619"/>
                  </a:lnTo>
                  <a:lnTo>
                    <a:pt x="0" y="6861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g2b8c484956b_2_78"/>
            <p:cNvSpPr/>
            <p:nvPr/>
          </p:nvSpPr>
          <p:spPr>
            <a:xfrm rot="-2328974">
              <a:off x="8305281" y="728013"/>
              <a:ext cx="69702" cy="68692"/>
            </a:xfrm>
            <a:custGeom>
              <a:avLst/>
              <a:gdLst/>
              <a:ahLst/>
              <a:cxnLst/>
              <a:rect l="l" t="t" r="r" b="b"/>
              <a:pathLst>
                <a:path w="69627" h="68618" extrusionOk="0">
                  <a:moveTo>
                    <a:pt x="0" y="0"/>
                  </a:moveTo>
                  <a:lnTo>
                    <a:pt x="69628" y="0"/>
                  </a:lnTo>
                  <a:lnTo>
                    <a:pt x="69628" y="68619"/>
                  </a:lnTo>
                  <a:lnTo>
                    <a:pt x="0" y="6861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g2b8c484956b_2_78"/>
            <p:cNvSpPr/>
            <p:nvPr/>
          </p:nvSpPr>
          <p:spPr>
            <a:xfrm rot="-1092509">
              <a:off x="8030582" y="744045"/>
              <a:ext cx="69632" cy="68623"/>
            </a:xfrm>
            <a:custGeom>
              <a:avLst/>
              <a:gdLst/>
              <a:ahLst/>
              <a:cxnLst/>
              <a:rect l="l" t="t" r="r" b="b"/>
              <a:pathLst>
                <a:path w="69627" h="68618" extrusionOk="0">
                  <a:moveTo>
                    <a:pt x="0" y="0"/>
                  </a:moveTo>
                  <a:lnTo>
                    <a:pt x="69628" y="0"/>
                  </a:lnTo>
                  <a:lnTo>
                    <a:pt x="69628" y="68619"/>
                  </a:lnTo>
                  <a:lnTo>
                    <a:pt x="0" y="6861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g2b8c484956b_2_78"/>
            <p:cNvSpPr/>
            <p:nvPr/>
          </p:nvSpPr>
          <p:spPr>
            <a:xfrm rot="-3571632">
              <a:off x="8223270" y="763845"/>
              <a:ext cx="52807" cy="52041"/>
            </a:xfrm>
            <a:custGeom>
              <a:avLst/>
              <a:gdLst/>
              <a:ahLst/>
              <a:cxnLst/>
              <a:rect l="l" t="t" r="r" b="b"/>
              <a:pathLst>
                <a:path w="52768" h="52003" extrusionOk="0">
                  <a:moveTo>
                    <a:pt x="0" y="0"/>
                  </a:moveTo>
                  <a:lnTo>
                    <a:pt x="52769" y="0"/>
                  </a:lnTo>
                  <a:lnTo>
                    <a:pt x="52769" y="52004"/>
                  </a:lnTo>
                  <a:lnTo>
                    <a:pt x="0" y="5200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g2b8c484956b_2_78"/>
            <p:cNvSpPr/>
            <p:nvPr/>
          </p:nvSpPr>
          <p:spPr>
            <a:xfrm rot="-1247444">
              <a:off x="8153085" y="718929"/>
              <a:ext cx="52775" cy="52009"/>
            </a:xfrm>
            <a:custGeom>
              <a:avLst/>
              <a:gdLst/>
              <a:ahLst/>
              <a:cxnLst/>
              <a:rect l="l" t="t" r="r" b="b"/>
              <a:pathLst>
                <a:path w="52768" h="52003" extrusionOk="0">
                  <a:moveTo>
                    <a:pt x="0" y="0"/>
                  </a:moveTo>
                  <a:lnTo>
                    <a:pt x="52769" y="0"/>
                  </a:lnTo>
                  <a:lnTo>
                    <a:pt x="52769" y="52004"/>
                  </a:lnTo>
                  <a:lnTo>
                    <a:pt x="0" y="5200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g2b8c484956b_2_78"/>
            <p:cNvSpPr/>
            <p:nvPr/>
          </p:nvSpPr>
          <p:spPr>
            <a:xfrm rot="-2967651">
              <a:off x="8264083" y="678987"/>
              <a:ext cx="43245" cy="42618"/>
            </a:xfrm>
            <a:custGeom>
              <a:avLst/>
              <a:gdLst/>
              <a:ahLst/>
              <a:cxnLst/>
              <a:rect l="l" t="t" r="r" b="b"/>
              <a:pathLst>
                <a:path w="43243" h="42616" extrusionOk="0">
                  <a:moveTo>
                    <a:pt x="0" y="0"/>
                  </a:moveTo>
                  <a:lnTo>
                    <a:pt x="43244" y="0"/>
                  </a:lnTo>
                  <a:lnTo>
                    <a:pt x="43244" y="42617"/>
                  </a:lnTo>
                  <a:lnTo>
                    <a:pt x="0" y="4261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g2b8c484956b_2_78"/>
            <p:cNvSpPr/>
            <p:nvPr/>
          </p:nvSpPr>
          <p:spPr>
            <a:xfrm rot="-2967651">
              <a:off x="8133546" y="566542"/>
              <a:ext cx="43245" cy="42618"/>
            </a:xfrm>
            <a:custGeom>
              <a:avLst/>
              <a:gdLst/>
              <a:ahLst/>
              <a:cxnLst/>
              <a:rect l="l" t="t" r="r" b="b"/>
              <a:pathLst>
                <a:path w="43243" h="42616" extrusionOk="0">
                  <a:moveTo>
                    <a:pt x="0" y="0"/>
                  </a:moveTo>
                  <a:lnTo>
                    <a:pt x="43244" y="0"/>
                  </a:lnTo>
                  <a:lnTo>
                    <a:pt x="43244" y="42617"/>
                  </a:lnTo>
                  <a:lnTo>
                    <a:pt x="0" y="4261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g2b8c484956b_2_78"/>
            <p:cNvSpPr/>
            <p:nvPr/>
          </p:nvSpPr>
          <p:spPr>
            <a:xfrm rot="-4087125">
              <a:off x="8286305" y="611640"/>
              <a:ext cx="43222" cy="42595"/>
            </a:xfrm>
            <a:custGeom>
              <a:avLst/>
              <a:gdLst/>
              <a:ahLst/>
              <a:cxnLst/>
              <a:rect l="l" t="t" r="r" b="b"/>
              <a:pathLst>
                <a:path w="43243" h="42616" extrusionOk="0">
                  <a:moveTo>
                    <a:pt x="0" y="0"/>
                  </a:moveTo>
                  <a:lnTo>
                    <a:pt x="43244" y="0"/>
                  </a:lnTo>
                  <a:lnTo>
                    <a:pt x="43244" y="42617"/>
                  </a:lnTo>
                  <a:lnTo>
                    <a:pt x="0" y="4261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g2b8c484956b_2_78"/>
            <p:cNvSpPr/>
            <p:nvPr/>
          </p:nvSpPr>
          <p:spPr>
            <a:xfrm rot="-3273732">
              <a:off x="8013641" y="678920"/>
              <a:ext cx="43257" cy="42629"/>
            </a:xfrm>
            <a:custGeom>
              <a:avLst/>
              <a:gdLst/>
              <a:ahLst/>
              <a:cxnLst/>
              <a:rect l="l" t="t" r="r" b="b"/>
              <a:pathLst>
                <a:path w="43243" h="42616" extrusionOk="0">
                  <a:moveTo>
                    <a:pt x="0" y="0"/>
                  </a:moveTo>
                  <a:lnTo>
                    <a:pt x="43244" y="0"/>
                  </a:lnTo>
                  <a:lnTo>
                    <a:pt x="43244" y="42617"/>
                  </a:lnTo>
                  <a:lnTo>
                    <a:pt x="0" y="4261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g2b8c484956b_2_78"/>
            <p:cNvSpPr/>
            <p:nvPr/>
          </p:nvSpPr>
          <p:spPr>
            <a:xfrm rot="-4005830">
              <a:off x="8199591" y="636671"/>
              <a:ext cx="43295" cy="42668"/>
            </a:xfrm>
            <a:custGeom>
              <a:avLst/>
              <a:gdLst/>
              <a:ahLst/>
              <a:cxnLst/>
              <a:rect l="l" t="t" r="r" b="b"/>
              <a:pathLst>
                <a:path w="43243" h="42616" extrusionOk="0">
                  <a:moveTo>
                    <a:pt x="0" y="0"/>
                  </a:moveTo>
                  <a:lnTo>
                    <a:pt x="43244" y="0"/>
                  </a:lnTo>
                  <a:lnTo>
                    <a:pt x="43244" y="42617"/>
                  </a:lnTo>
                  <a:lnTo>
                    <a:pt x="0" y="4261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7" name="Google Shape;137;g2b8c484956b_2_78"/>
          <p:cNvSpPr/>
          <p:nvPr/>
        </p:nvSpPr>
        <p:spPr>
          <a:xfrm>
            <a:off x="0" y="1566000"/>
            <a:ext cx="9144900" cy="29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g2b8c484956b_2_78"/>
          <p:cNvSpPr txBox="1">
            <a:spLocks noGrp="1"/>
          </p:cNvSpPr>
          <p:nvPr>
            <p:ph type="ctrTitle"/>
          </p:nvPr>
        </p:nvSpPr>
        <p:spPr>
          <a:xfrm>
            <a:off x="5049000" y="1294405"/>
            <a:ext cx="32835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Poppins"/>
              <a:buNone/>
              <a:defRPr sz="3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cxnSp>
        <p:nvCxnSpPr>
          <p:cNvPr id="139" name="Google Shape;139;g2b8c484956b_2_78"/>
          <p:cNvCxnSpPr/>
          <p:nvPr/>
        </p:nvCxnSpPr>
        <p:spPr>
          <a:xfrm>
            <a:off x="5049000" y="3843994"/>
            <a:ext cx="621000" cy="0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0" name="Google Shape;140;g2b8c484956b_2_78"/>
          <p:cNvSpPr/>
          <p:nvPr/>
        </p:nvSpPr>
        <p:spPr>
          <a:xfrm>
            <a:off x="188006" y="486000"/>
            <a:ext cx="4401000" cy="4401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1" name="Google Shape;141;g2b8c484956b_2_78"/>
          <p:cNvGrpSpPr/>
          <p:nvPr/>
        </p:nvGrpSpPr>
        <p:grpSpPr>
          <a:xfrm>
            <a:off x="188002" y="167390"/>
            <a:ext cx="1160971" cy="262743"/>
            <a:chOff x="615747" y="397108"/>
            <a:chExt cx="1181289" cy="267341"/>
          </a:xfrm>
        </p:grpSpPr>
        <p:sp>
          <p:nvSpPr>
            <p:cNvPr id="142" name="Google Shape;142;g2b8c484956b_2_78"/>
            <p:cNvSpPr/>
            <p:nvPr/>
          </p:nvSpPr>
          <p:spPr>
            <a:xfrm>
              <a:off x="732047" y="569773"/>
              <a:ext cx="36766" cy="36182"/>
            </a:xfrm>
            <a:custGeom>
              <a:avLst/>
              <a:gdLst/>
              <a:ahLst/>
              <a:cxnLst/>
              <a:rect l="l" t="t" r="r" b="b"/>
              <a:pathLst>
                <a:path w="36766" h="36182" extrusionOk="0">
                  <a:moveTo>
                    <a:pt x="18383" y="0"/>
                  </a:moveTo>
                  <a:cubicBezTo>
                    <a:pt x="28575" y="0"/>
                    <a:pt x="36767" y="8061"/>
                    <a:pt x="36767" y="18091"/>
                  </a:cubicBezTo>
                  <a:cubicBezTo>
                    <a:pt x="36767" y="28121"/>
                    <a:pt x="28575" y="36183"/>
                    <a:pt x="18383" y="36183"/>
                  </a:cubicBezTo>
                  <a:cubicBezTo>
                    <a:pt x="8192" y="36183"/>
                    <a:pt x="0" y="28121"/>
                    <a:pt x="0" y="18091"/>
                  </a:cubicBezTo>
                  <a:cubicBezTo>
                    <a:pt x="0" y="8061"/>
                    <a:pt x="8192" y="0"/>
                    <a:pt x="18383" y="0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0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g2b8c484956b_2_78"/>
            <p:cNvSpPr/>
            <p:nvPr/>
          </p:nvSpPr>
          <p:spPr>
            <a:xfrm>
              <a:off x="615747" y="472098"/>
              <a:ext cx="98202" cy="132170"/>
            </a:xfrm>
            <a:custGeom>
              <a:avLst/>
              <a:gdLst/>
              <a:ahLst/>
              <a:cxnLst/>
              <a:rect l="l" t="t" r="r" b="b"/>
              <a:pathLst>
                <a:path w="98202" h="132170" extrusionOk="0">
                  <a:moveTo>
                    <a:pt x="34004" y="27559"/>
                  </a:moveTo>
                  <a:lnTo>
                    <a:pt x="34004" y="52400"/>
                  </a:lnTo>
                  <a:lnTo>
                    <a:pt x="89630" y="52400"/>
                  </a:lnTo>
                  <a:lnTo>
                    <a:pt x="89630" y="77146"/>
                  </a:lnTo>
                  <a:lnTo>
                    <a:pt x="34004" y="77146"/>
                  </a:lnTo>
                  <a:lnTo>
                    <a:pt x="34004" y="104705"/>
                  </a:lnTo>
                  <a:lnTo>
                    <a:pt x="98203" y="104705"/>
                  </a:lnTo>
                  <a:lnTo>
                    <a:pt x="98203" y="132171"/>
                  </a:lnTo>
                  <a:lnTo>
                    <a:pt x="0" y="132171"/>
                  </a:lnTo>
                  <a:lnTo>
                    <a:pt x="0" y="0"/>
                  </a:lnTo>
                  <a:lnTo>
                    <a:pt x="97250" y="0"/>
                  </a:lnTo>
                  <a:lnTo>
                    <a:pt x="97250" y="27559"/>
                  </a:lnTo>
                  <a:lnTo>
                    <a:pt x="34004" y="27559"/>
                  </a:lnTo>
                  <a:close/>
                </a:path>
              </a:pathLst>
            </a:custGeom>
            <a:solidFill>
              <a:srgbClr val="006EB7"/>
            </a:solidFill>
            <a:ln>
              <a:noFill/>
            </a:ln>
          </p:spPr>
          <p:txBody>
            <a:bodyPr spcFirstLastPara="1" wrap="square" lIns="0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g2b8c484956b_2_78"/>
            <p:cNvSpPr/>
            <p:nvPr/>
          </p:nvSpPr>
          <p:spPr>
            <a:xfrm>
              <a:off x="788054" y="472098"/>
              <a:ext cx="86487" cy="132170"/>
            </a:xfrm>
            <a:custGeom>
              <a:avLst/>
              <a:gdLst/>
              <a:ahLst/>
              <a:cxnLst/>
              <a:rect l="l" t="t" r="r" b="b"/>
              <a:pathLst>
                <a:path w="86487" h="132170" extrusionOk="0">
                  <a:moveTo>
                    <a:pt x="34004" y="0"/>
                  </a:moveTo>
                  <a:lnTo>
                    <a:pt x="34004" y="104705"/>
                  </a:lnTo>
                  <a:lnTo>
                    <a:pt x="86487" y="104705"/>
                  </a:lnTo>
                  <a:lnTo>
                    <a:pt x="86487" y="132171"/>
                  </a:lnTo>
                  <a:lnTo>
                    <a:pt x="0" y="132171"/>
                  </a:lnTo>
                  <a:lnTo>
                    <a:pt x="0" y="0"/>
                  </a:lnTo>
                  <a:lnTo>
                    <a:pt x="34004" y="0"/>
                  </a:lnTo>
                  <a:close/>
                </a:path>
              </a:pathLst>
            </a:custGeom>
            <a:solidFill>
              <a:srgbClr val="006EB7"/>
            </a:solidFill>
            <a:ln>
              <a:noFill/>
            </a:ln>
          </p:spPr>
          <p:txBody>
            <a:bodyPr spcFirstLastPara="1" wrap="square" lIns="0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g2b8c484956b_2_78"/>
            <p:cNvSpPr/>
            <p:nvPr/>
          </p:nvSpPr>
          <p:spPr>
            <a:xfrm>
              <a:off x="884066" y="498251"/>
              <a:ext cx="107060" cy="107236"/>
            </a:xfrm>
            <a:custGeom>
              <a:avLst/>
              <a:gdLst/>
              <a:ahLst/>
              <a:cxnLst/>
              <a:rect l="l" t="t" r="r" b="b"/>
              <a:pathLst>
                <a:path w="107060" h="107236" extrusionOk="0">
                  <a:moveTo>
                    <a:pt x="30194" y="41526"/>
                  </a:moveTo>
                  <a:lnTo>
                    <a:pt x="77343" y="41526"/>
                  </a:lnTo>
                  <a:lnTo>
                    <a:pt x="77343" y="37964"/>
                  </a:lnTo>
                  <a:cubicBezTo>
                    <a:pt x="77152" y="24278"/>
                    <a:pt x="71152" y="21747"/>
                    <a:pt x="53721" y="21747"/>
                  </a:cubicBezTo>
                  <a:cubicBezTo>
                    <a:pt x="36290" y="21747"/>
                    <a:pt x="30099" y="24372"/>
                    <a:pt x="30099" y="41526"/>
                  </a:cubicBezTo>
                  <a:close/>
                  <a:moveTo>
                    <a:pt x="107061" y="73022"/>
                  </a:moveTo>
                  <a:lnTo>
                    <a:pt x="107061" y="74616"/>
                  </a:lnTo>
                  <a:cubicBezTo>
                    <a:pt x="107061" y="98706"/>
                    <a:pt x="91249" y="107236"/>
                    <a:pt x="56293" y="107236"/>
                  </a:cubicBezTo>
                  <a:cubicBezTo>
                    <a:pt x="13145" y="107236"/>
                    <a:pt x="0" y="97113"/>
                    <a:pt x="0" y="53056"/>
                  </a:cubicBezTo>
                  <a:cubicBezTo>
                    <a:pt x="0" y="8999"/>
                    <a:pt x="14859" y="0"/>
                    <a:pt x="53721" y="0"/>
                  </a:cubicBezTo>
                  <a:cubicBezTo>
                    <a:pt x="92583" y="0"/>
                    <a:pt x="106966" y="10311"/>
                    <a:pt x="106966" y="49681"/>
                  </a:cubicBezTo>
                  <a:lnTo>
                    <a:pt x="106966" y="58868"/>
                  </a:lnTo>
                  <a:lnTo>
                    <a:pt x="30099" y="58868"/>
                  </a:lnTo>
                  <a:lnTo>
                    <a:pt x="30099" y="63179"/>
                  </a:lnTo>
                  <a:cubicBezTo>
                    <a:pt x="30099" y="81177"/>
                    <a:pt x="37528" y="85864"/>
                    <a:pt x="54578" y="85864"/>
                  </a:cubicBezTo>
                  <a:cubicBezTo>
                    <a:pt x="69437" y="85864"/>
                    <a:pt x="76676" y="83427"/>
                    <a:pt x="77248" y="73022"/>
                  </a:cubicBezTo>
                  <a:lnTo>
                    <a:pt x="106966" y="73022"/>
                  </a:lnTo>
                  <a:close/>
                </a:path>
              </a:pathLst>
            </a:custGeom>
            <a:solidFill>
              <a:srgbClr val="006EB7"/>
            </a:solidFill>
            <a:ln>
              <a:noFill/>
            </a:ln>
          </p:spPr>
          <p:txBody>
            <a:bodyPr spcFirstLastPara="1" wrap="square" lIns="0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g2b8c484956b_2_78"/>
            <p:cNvSpPr/>
            <p:nvPr/>
          </p:nvSpPr>
          <p:spPr>
            <a:xfrm>
              <a:off x="1137431" y="472098"/>
              <a:ext cx="30384" cy="132170"/>
            </a:xfrm>
            <a:custGeom>
              <a:avLst/>
              <a:gdLst/>
              <a:ahLst/>
              <a:cxnLst/>
              <a:rect l="l" t="t" r="r" b="b"/>
              <a:pathLst>
                <a:path w="30384" h="132170" extrusionOk="0">
                  <a:moveTo>
                    <a:pt x="0" y="0"/>
                  </a:moveTo>
                  <a:lnTo>
                    <a:pt x="30385" y="0"/>
                  </a:lnTo>
                  <a:lnTo>
                    <a:pt x="30385" y="132171"/>
                  </a:lnTo>
                  <a:lnTo>
                    <a:pt x="0" y="132171"/>
                  </a:lnTo>
                  <a:close/>
                </a:path>
              </a:pathLst>
            </a:custGeom>
            <a:solidFill>
              <a:srgbClr val="006EB7"/>
            </a:solidFill>
            <a:ln>
              <a:noFill/>
            </a:ln>
          </p:spPr>
          <p:txBody>
            <a:bodyPr spcFirstLastPara="1" wrap="square" lIns="0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g2b8c484956b_2_78"/>
            <p:cNvSpPr/>
            <p:nvPr/>
          </p:nvSpPr>
          <p:spPr>
            <a:xfrm>
              <a:off x="1011225" y="498157"/>
              <a:ext cx="105346" cy="107236"/>
            </a:xfrm>
            <a:custGeom>
              <a:avLst/>
              <a:gdLst/>
              <a:ahLst/>
              <a:cxnLst/>
              <a:rect l="l" t="t" r="r" b="b"/>
              <a:pathLst>
                <a:path w="105346" h="107236" extrusionOk="0">
                  <a:moveTo>
                    <a:pt x="54197" y="84271"/>
                  </a:moveTo>
                  <a:cubicBezTo>
                    <a:pt x="69247" y="84271"/>
                    <a:pt x="75533" y="81083"/>
                    <a:pt x="75819" y="67866"/>
                  </a:cubicBezTo>
                  <a:lnTo>
                    <a:pt x="105347" y="67866"/>
                  </a:lnTo>
                  <a:cubicBezTo>
                    <a:pt x="105251" y="98612"/>
                    <a:pt x="91059" y="107236"/>
                    <a:pt x="52388" y="107236"/>
                  </a:cubicBezTo>
                  <a:cubicBezTo>
                    <a:pt x="13716" y="107236"/>
                    <a:pt x="0" y="95707"/>
                    <a:pt x="0" y="53618"/>
                  </a:cubicBezTo>
                  <a:cubicBezTo>
                    <a:pt x="0" y="11530"/>
                    <a:pt x="13716" y="0"/>
                    <a:pt x="52388" y="0"/>
                  </a:cubicBezTo>
                  <a:cubicBezTo>
                    <a:pt x="91059" y="0"/>
                    <a:pt x="105156" y="8530"/>
                    <a:pt x="105347" y="38995"/>
                  </a:cubicBezTo>
                  <a:lnTo>
                    <a:pt x="75819" y="38995"/>
                  </a:lnTo>
                  <a:cubicBezTo>
                    <a:pt x="75438" y="26153"/>
                    <a:pt x="69152" y="22966"/>
                    <a:pt x="54197" y="22966"/>
                  </a:cubicBezTo>
                  <a:cubicBezTo>
                    <a:pt x="36100" y="22966"/>
                    <a:pt x="30766" y="26247"/>
                    <a:pt x="30766" y="53618"/>
                  </a:cubicBezTo>
                  <a:cubicBezTo>
                    <a:pt x="30766" y="80990"/>
                    <a:pt x="36100" y="84271"/>
                    <a:pt x="54197" y="84271"/>
                  </a:cubicBezTo>
                  <a:close/>
                </a:path>
              </a:pathLst>
            </a:custGeom>
            <a:solidFill>
              <a:srgbClr val="006EB7"/>
            </a:solidFill>
            <a:ln>
              <a:noFill/>
            </a:ln>
          </p:spPr>
          <p:txBody>
            <a:bodyPr spcFirstLastPara="1" wrap="square" lIns="0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g2b8c484956b_2_78"/>
            <p:cNvSpPr/>
            <p:nvPr/>
          </p:nvSpPr>
          <p:spPr>
            <a:xfrm>
              <a:off x="1190390" y="498251"/>
              <a:ext cx="107060" cy="107236"/>
            </a:xfrm>
            <a:custGeom>
              <a:avLst/>
              <a:gdLst/>
              <a:ahLst/>
              <a:cxnLst/>
              <a:rect l="l" t="t" r="r" b="b"/>
              <a:pathLst>
                <a:path w="107060" h="107236" extrusionOk="0">
                  <a:moveTo>
                    <a:pt x="30194" y="41526"/>
                  </a:moveTo>
                  <a:lnTo>
                    <a:pt x="77343" y="41526"/>
                  </a:lnTo>
                  <a:lnTo>
                    <a:pt x="77343" y="37964"/>
                  </a:lnTo>
                  <a:cubicBezTo>
                    <a:pt x="77152" y="24278"/>
                    <a:pt x="71152" y="21747"/>
                    <a:pt x="53721" y="21747"/>
                  </a:cubicBezTo>
                  <a:cubicBezTo>
                    <a:pt x="36290" y="21747"/>
                    <a:pt x="30099" y="24372"/>
                    <a:pt x="30099" y="41526"/>
                  </a:cubicBezTo>
                  <a:close/>
                  <a:moveTo>
                    <a:pt x="107061" y="73022"/>
                  </a:moveTo>
                  <a:lnTo>
                    <a:pt x="107061" y="74616"/>
                  </a:lnTo>
                  <a:cubicBezTo>
                    <a:pt x="107061" y="98706"/>
                    <a:pt x="91250" y="107236"/>
                    <a:pt x="56293" y="107236"/>
                  </a:cubicBezTo>
                  <a:cubicBezTo>
                    <a:pt x="13144" y="107236"/>
                    <a:pt x="0" y="97113"/>
                    <a:pt x="0" y="53056"/>
                  </a:cubicBezTo>
                  <a:cubicBezTo>
                    <a:pt x="0" y="8999"/>
                    <a:pt x="14859" y="0"/>
                    <a:pt x="53721" y="0"/>
                  </a:cubicBezTo>
                  <a:cubicBezTo>
                    <a:pt x="92583" y="0"/>
                    <a:pt x="106966" y="10311"/>
                    <a:pt x="106966" y="49681"/>
                  </a:cubicBezTo>
                  <a:lnTo>
                    <a:pt x="106966" y="58868"/>
                  </a:lnTo>
                  <a:lnTo>
                    <a:pt x="30099" y="58868"/>
                  </a:lnTo>
                  <a:lnTo>
                    <a:pt x="30099" y="63179"/>
                  </a:lnTo>
                  <a:cubicBezTo>
                    <a:pt x="30099" y="81177"/>
                    <a:pt x="37529" y="85864"/>
                    <a:pt x="54578" y="85864"/>
                  </a:cubicBezTo>
                  <a:cubicBezTo>
                    <a:pt x="69437" y="85864"/>
                    <a:pt x="76676" y="83427"/>
                    <a:pt x="77248" y="73022"/>
                  </a:cubicBezTo>
                  <a:lnTo>
                    <a:pt x="106966" y="73022"/>
                  </a:lnTo>
                  <a:close/>
                </a:path>
              </a:pathLst>
            </a:custGeom>
            <a:solidFill>
              <a:srgbClr val="006EB7"/>
            </a:solidFill>
            <a:ln>
              <a:noFill/>
            </a:ln>
          </p:spPr>
          <p:txBody>
            <a:bodyPr spcFirstLastPara="1" wrap="square" lIns="0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g2b8c484956b_2_78"/>
            <p:cNvSpPr/>
            <p:nvPr/>
          </p:nvSpPr>
          <p:spPr>
            <a:xfrm>
              <a:off x="1391082" y="498157"/>
              <a:ext cx="105346" cy="107236"/>
            </a:xfrm>
            <a:custGeom>
              <a:avLst/>
              <a:gdLst/>
              <a:ahLst/>
              <a:cxnLst/>
              <a:rect l="l" t="t" r="r" b="b"/>
              <a:pathLst>
                <a:path w="105346" h="107236" extrusionOk="0">
                  <a:moveTo>
                    <a:pt x="54197" y="84271"/>
                  </a:moveTo>
                  <a:cubicBezTo>
                    <a:pt x="69247" y="84271"/>
                    <a:pt x="75533" y="81083"/>
                    <a:pt x="75819" y="67866"/>
                  </a:cubicBezTo>
                  <a:lnTo>
                    <a:pt x="105346" y="67866"/>
                  </a:lnTo>
                  <a:cubicBezTo>
                    <a:pt x="105251" y="98612"/>
                    <a:pt x="91059" y="107236"/>
                    <a:pt x="52388" y="107236"/>
                  </a:cubicBezTo>
                  <a:cubicBezTo>
                    <a:pt x="13716" y="107236"/>
                    <a:pt x="0" y="95707"/>
                    <a:pt x="0" y="53618"/>
                  </a:cubicBezTo>
                  <a:cubicBezTo>
                    <a:pt x="0" y="11530"/>
                    <a:pt x="13716" y="0"/>
                    <a:pt x="52388" y="0"/>
                  </a:cubicBezTo>
                  <a:cubicBezTo>
                    <a:pt x="91059" y="0"/>
                    <a:pt x="105156" y="8530"/>
                    <a:pt x="105346" y="38995"/>
                  </a:cubicBezTo>
                  <a:lnTo>
                    <a:pt x="75819" y="38995"/>
                  </a:lnTo>
                  <a:cubicBezTo>
                    <a:pt x="75438" y="26153"/>
                    <a:pt x="69152" y="22966"/>
                    <a:pt x="54197" y="22966"/>
                  </a:cubicBezTo>
                  <a:cubicBezTo>
                    <a:pt x="36100" y="22966"/>
                    <a:pt x="30766" y="26247"/>
                    <a:pt x="30766" y="53618"/>
                  </a:cubicBezTo>
                  <a:cubicBezTo>
                    <a:pt x="30766" y="80990"/>
                    <a:pt x="36100" y="84271"/>
                    <a:pt x="54197" y="84271"/>
                  </a:cubicBezTo>
                  <a:close/>
                </a:path>
              </a:pathLst>
            </a:custGeom>
            <a:solidFill>
              <a:srgbClr val="006EB7"/>
            </a:solidFill>
            <a:ln>
              <a:noFill/>
            </a:ln>
          </p:spPr>
          <p:txBody>
            <a:bodyPr spcFirstLastPara="1" wrap="square" lIns="0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g2b8c484956b_2_78"/>
            <p:cNvSpPr/>
            <p:nvPr/>
          </p:nvSpPr>
          <p:spPr>
            <a:xfrm>
              <a:off x="1320026" y="498251"/>
              <a:ext cx="63436" cy="106111"/>
            </a:xfrm>
            <a:custGeom>
              <a:avLst/>
              <a:gdLst/>
              <a:ahLst/>
              <a:cxnLst/>
              <a:rect l="l" t="t" r="r" b="b"/>
              <a:pathLst>
                <a:path w="63436" h="106111" extrusionOk="0">
                  <a:moveTo>
                    <a:pt x="63436" y="27090"/>
                  </a:moveTo>
                  <a:cubicBezTo>
                    <a:pt x="63436" y="27090"/>
                    <a:pt x="56007" y="27090"/>
                    <a:pt x="55054" y="27090"/>
                  </a:cubicBezTo>
                  <a:cubicBezTo>
                    <a:pt x="38386" y="27090"/>
                    <a:pt x="30385" y="36652"/>
                    <a:pt x="30385" y="57368"/>
                  </a:cubicBezTo>
                  <a:lnTo>
                    <a:pt x="30385" y="106112"/>
                  </a:lnTo>
                  <a:lnTo>
                    <a:pt x="0" y="106112"/>
                  </a:lnTo>
                  <a:lnTo>
                    <a:pt x="0" y="1875"/>
                  </a:lnTo>
                  <a:lnTo>
                    <a:pt x="30385" y="1875"/>
                  </a:lnTo>
                  <a:lnTo>
                    <a:pt x="30385" y="17435"/>
                  </a:lnTo>
                  <a:cubicBezTo>
                    <a:pt x="37719" y="5624"/>
                    <a:pt x="47149" y="187"/>
                    <a:pt x="59817" y="0"/>
                  </a:cubicBezTo>
                  <a:lnTo>
                    <a:pt x="63436" y="0"/>
                  </a:lnTo>
                  <a:lnTo>
                    <a:pt x="63436" y="27090"/>
                  </a:lnTo>
                  <a:close/>
                </a:path>
              </a:pathLst>
            </a:custGeom>
            <a:solidFill>
              <a:srgbClr val="006EB7"/>
            </a:solidFill>
            <a:ln>
              <a:noFill/>
            </a:ln>
          </p:spPr>
          <p:txBody>
            <a:bodyPr spcFirstLastPara="1" wrap="square" lIns="0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g2b8c484956b_2_78"/>
            <p:cNvSpPr/>
            <p:nvPr/>
          </p:nvSpPr>
          <p:spPr>
            <a:xfrm>
              <a:off x="1598155" y="472098"/>
              <a:ext cx="106203" cy="132264"/>
            </a:xfrm>
            <a:custGeom>
              <a:avLst/>
              <a:gdLst/>
              <a:ahLst/>
              <a:cxnLst/>
              <a:rect l="l" t="t" r="r" b="b"/>
              <a:pathLst>
                <a:path w="106203" h="132264" extrusionOk="0">
                  <a:moveTo>
                    <a:pt x="95" y="18091"/>
                  </a:moveTo>
                  <a:lnTo>
                    <a:pt x="95" y="0"/>
                  </a:lnTo>
                  <a:lnTo>
                    <a:pt x="57436" y="0"/>
                  </a:lnTo>
                  <a:lnTo>
                    <a:pt x="57436" y="18091"/>
                  </a:lnTo>
                  <a:cubicBezTo>
                    <a:pt x="51054" y="19779"/>
                    <a:pt x="45815" y="25216"/>
                    <a:pt x="45815" y="32996"/>
                  </a:cubicBezTo>
                  <a:lnTo>
                    <a:pt x="45815" y="108267"/>
                  </a:lnTo>
                  <a:lnTo>
                    <a:pt x="67627" y="108267"/>
                  </a:lnTo>
                  <a:cubicBezTo>
                    <a:pt x="78677" y="108267"/>
                    <a:pt x="88106" y="101612"/>
                    <a:pt x="92107" y="92238"/>
                  </a:cubicBezTo>
                  <a:lnTo>
                    <a:pt x="106204" y="92238"/>
                  </a:lnTo>
                  <a:cubicBezTo>
                    <a:pt x="106204" y="92238"/>
                    <a:pt x="106204" y="132264"/>
                    <a:pt x="106204" y="132264"/>
                  </a:cubicBezTo>
                  <a:lnTo>
                    <a:pt x="0" y="132264"/>
                  </a:lnTo>
                  <a:lnTo>
                    <a:pt x="0" y="108924"/>
                  </a:lnTo>
                  <a:cubicBezTo>
                    <a:pt x="6668" y="107330"/>
                    <a:pt x="11621" y="101143"/>
                    <a:pt x="11621" y="94301"/>
                  </a:cubicBezTo>
                  <a:lnTo>
                    <a:pt x="11621" y="33558"/>
                  </a:lnTo>
                  <a:cubicBezTo>
                    <a:pt x="11621" y="24934"/>
                    <a:pt x="6191" y="19779"/>
                    <a:pt x="0" y="18185"/>
                  </a:cubicBezTo>
                  <a:close/>
                </a:path>
              </a:pathLst>
            </a:custGeom>
            <a:solidFill>
              <a:srgbClr val="006EB7"/>
            </a:solidFill>
            <a:ln>
              <a:noFill/>
            </a:ln>
          </p:spPr>
          <p:txBody>
            <a:bodyPr spcFirstLastPara="1" wrap="square" lIns="0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g2b8c484956b_2_78"/>
            <p:cNvSpPr/>
            <p:nvPr/>
          </p:nvSpPr>
          <p:spPr>
            <a:xfrm>
              <a:off x="1525384" y="397108"/>
              <a:ext cx="271652" cy="267341"/>
            </a:xfrm>
            <a:custGeom>
              <a:avLst/>
              <a:gdLst/>
              <a:ahLst/>
              <a:cxnLst/>
              <a:rect l="l" t="t" r="r" b="b"/>
              <a:pathLst>
                <a:path w="271652" h="267341" extrusionOk="0">
                  <a:moveTo>
                    <a:pt x="28194" y="133671"/>
                  </a:moveTo>
                  <a:cubicBezTo>
                    <a:pt x="28194" y="192163"/>
                    <a:pt x="76391" y="239595"/>
                    <a:pt x="135827" y="239595"/>
                  </a:cubicBezTo>
                  <a:cubicBezTo>
                    <a:pt x="195263" y="239595"/>
                    <a:pt x="243459" y="192163"/>
                    <a:pt x="243459" y="133671"/>
                  </a:cubicBezTo>
                  <a:cubicBezTo>
                    <a:pt x="243459" y="75178"/>
                    <a:pt x="195263" y="27746"/>
                    <a:pt x="135827" y="27746"/>
                  </a:cubicBezTo>
                  <a:cubicBezTo>
                    <a:pt x="76391" y="27746"/>
                    <a:pt x="28194" y="75178"/>
                    <a:pt x="28194" y="133671"/>
                  </a:cubicBezTo>
                  <a:close/>
                  <a:moveTo>
                    <a:pt x="0" y="133671"/>
                  </a:moveTo>
                  <a:cubicBezTo>
                    <a:pt x="0" y="59899"/>
                    <a:pt x="60770" y="0"/>
                    <a:pt x="135827" y="0"/>
                  </a:cubicBezTo>
                  <a:cubicBezTo>
                    <a:pt x="210884" y="0"/>
                    <a:pt x="271653" y="59805"/>
                    <a:pt x="271653" y="133671"/>
                  </a:cubicBezTo>
                  <a:cubicBezTo>
                    <a:pt x="271653" y="207536"/>
                    <a:pt x="210884" y="267341"/>
                    <a:pt x="135827" y="267341"/>
                  </a:cubicBezTo>
                  <a:cubicBezTo>
                    <a:pt x="60770" y="267341"/>
                    <a:pt x="0" y="207536"/>
                    <a:pt x="0" y="133671"/>
                  </a:cubicBezTo>
                  <a:close/>
                </a:path>
              </a:pathLst>
            </a:custGeom>
            <a:solidFill>
              <a:srgbClr val="006EB7"/>
            </a:solidFill>
            <a:ln>
              <a:noFill/>
            </a:ln>
          </p:spPr>
          <p:txBody>
            <a:bodyPr spcFirstLastPara="1" wrap="square" lIns="0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g2b8c484956b_2_78"/>
            <p:cNvSpPr/>
            <p:nvPr/>
          </p:nvSpPr>
          <p:spPr>
            <a:xfrm>
              <a:off x="1630255" y="447070"/>
              <a:ext cx="118871" cy="135170"/>
            </a:xfrm>
            <a:custGeom>
              <a:avLst/>
              <a:gdLst/>
              <a:ahLst/>
              <a:cxnLst/>
              <a:rect l="l" t="t" r="r" b="b"/>
              <a:pathLst>
                <a:path w="118871" h="135170" extrusionOk="0">
                  <a:moveTo>
                    <a:pt x="0" y="14061"/>
                  </a:moveTo>
                  <a:cubicBezTo>
                    <a:pt x="12383" y="5156"/>
                    <a:pt x="27527" y="0"/>
                    <a:pt x="44006" y="0"/>
                  </a:cubicBezTo>
                  <a:cubicBezTo>
                    <a:pt x="85344" y="0"/>
                    <a:pt x="118872" y="32996"/>
                    <a:pt x="118872" y="73678"/>
                  </a:cubicBezTo>
                  <a:cubicBezTo>
                    <a:pt x="118872" y="99362"/>
                    <a:pt x="105537" y="121953"/>
                    <a:pt x="85249" y="135170"/>
                  </a:cubicBezTo>
                  <a:lnTo>
                    <a:pt x="85249" y="106299"/>
                  </a:lnTo>
                  <a:lnTo>
                    <a:pt x="52864" y="106299"/>
                  </a:lnTo>
                  <a:cubicBezTo>
                    <a:pt x="52864" y="106299"/>
                    <a:pt x="49435" y="122516"/>
                    <a:pt x="35623" y="122516"/>
                  </a:cubicBezTo>
                  <a:lnTo>
                    <a:pt x="24860" y="122516"/>
                  </a:lnTo>
                  <a:lnTo>
                    <a:pt x="24860" y="61867"/>
                  </a:lnTo>
                  <a:cubicBezTo>
                    <a:pt x="24860" y="55587"/>
                    <a:pt x="30099" y="50525"/>
                    <a:pt x="36481" y="50244"/>
                  </a:cubicBezTo>
                  <a:lnTo>
                    <a:pt x="36481" y="14248"/>
                  </a:lnTo>
                  <a:cubicBezTo>
                    <a:pt x="36481" y="14248"/>
                    <a:pt x="0" y="14248"/>
                    <a:pt x="0" y="14248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0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4" name="Google Shape;154;g2b8c484956b_2_78"/>
          <p:cNvGrpSpPr/>
          <p:nvPr/>
        </p:nvGrpSpPr>
        <p:grpSpPr>
          <a:xfrm>
            <a:off x="7884000" y="4751904"/>
            <a:ext cx="1039745" cy="212924"/>
            <a:chOff x="10512000" y="6335872"/>
            <a:chExt cx="1386327" cy="283899"/>
          </a:xfrm>
        </p:grpSpPr>
        <p:sp>
          <p:nvSpPr>
            <p:cNvPr id="155" name="Google Shape;155;g2b8c484956b_2_78"/>
            <p:cNvSpPr/>
            <p:nvPr/>
          </p:nvSpPr>
          <p:spPr>
            <a:xfrm>
              <a:off x="10748927" y="6336000"/>
              <a:ext cx="183841" cy="179015"/>
            </a:xfrm>
            <a:custGeom>
              <a:avLst/>
              <a:gdLst/>
              <a:ahLst/>
              <a:cxnLst/>
              <a:rect l="l" t="t" r="r" b="b"/>
              <a:pathLst>
                <a:path w="183841" h="179015" extrusionOk="0">
                  <a:moveTo>
                    <a:pt x="183841" y="171105"/>
                  </a:moveTo>
                  <a:cubicBezTo>
                    <a:pt x="151545" y="178505"/>
                    <a:pt x="127486" y="179016"/>
                    <a:pt x="109834" y="179016"/>
                  </a:cubicBezTo>
                  <a:cubicBezTo>
                    <a:pt x="58840" y="179016"/>
                    <a:pt x="0" y="155666"/>
                    <a:pt x="0" y="90210"/>
                  </a:cubicBezTo>
                  <a:cubicBezTo>
                    <a:pt x="0" y="24753"/>
                    <a:pt x="50733" y="0"/>
                    <a:pt x="120817" y="0"/>
                  </a:cubicBezTo>
                  <a:cubicBezTo>
                    <a:pt x="133370" y="0"/>
                    <a:pt x="160044" y="1276"/>
                    <a:pt x="178611" y="7656"/>
                  </a:cubicBezTo>
                  <a:lnTo>
                    <a:pt x="174558" y="45296"/>
                  </a:lnTo>
                  <a:cubicBezTo>
                    <a:pt x="158736" y="36875"/>
                    <a:pt x="140038" y="34195"/>
                    <a:pt x="128009" y="34195"/>
                  </a:cubicBezTo>
                  <a:cubicBezTo>
                    <a:pt x="86690" y="34195"/>
                    <a:pt x="52694" y="49762"/>
                    <a:pt x="52694" y="90210"/>
                  </a:cubicBezTo>
                  <a:cubicBezTo>
                    <a:pt x="52694" y="124150"/>
                    <a:pt x="79237" y="144693"/>
                    <a:pt x="116502" y="144693"/>
                  </a:cubicBezTo>
                  <a:cubicBezTo>
                    <a:pt x="123302" y="144693"/>
                    <a:pt x="129970" y="143672"/>
                    <a:pt x="134547" y="141758"/>
                  </a:cubicBezTo>
                  <a:lnTo>
                    <a:pt x="134547" y="107563"/>
                  </a:lnTo>
                  <a:lnTo>
                    <a:pt x="104735" y="107563"/>
                  </a:lnTo>
                  <a:lnTo>
                    <a:pt x="104735" y="74898"/>
                  </a:lnTo>
                  <a:lnTo>
                    <a:pt x="183841" y="74898"/>
                  </a:lnTo>
                  <a:lnTo>
                    <a:pt x="183841" y="171105"/>
                  </a:lnTo>
                  <a:close/>
                </a:path>
              </a:pathLst>
            </a:custGeom>
            <a:solidFill>
              <a:srgbClr val="006EB7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g2b8c484956b_2_78"/>
            <p:cNvSpPr/>
            <p:nvPr/>
          </p:nvSpPr>
          <p:spPr>
            <a:xfrm>
              <a:off x="10952251" y="6338934"/>
              <a:ext cx="208684" cy="173018"/>
            </a:xfrm>
            <a:custGeom>
              <a:avLst/>
              <a:gdLst/>
              <a:ahLst/>
              <a:cxnLst/>
              <a:rect l="l" t="t" r="r" b="b"/>
              <a:pathLst>
                <a:path w="208684" h="173018" extrusionOk="0">
                  <a:moveTo>
                    <a:pt x="72569" y="0"/>
                  </a:moveTo>
                  <a:lnTo>
                    <a:pt x="135070" y="0"/>
                  </a:lnTo>
                  <a:lnTo>
                    <a:pt x="208685" y="173019"/>
                  </a:lnTo>
                  <a:lnTo>
                    <a:pt x="152852" y="173019"/>
                  </a:lnTo>
                  <a:lnTo>
                    <a:pt x="138600" y="136016"/>
                  </a:lnTo>
                  <a:lnTo>
                    <a:pt x="66816" y="136016"/>
                  </a:lnTo>
                  <a:lnTo>
                    <a:pt x="51779" y="173019"/>
                  </a:lnTo>
                  <a:lnTo>
                    <a:pt x="0" y="173019"/>
                  </a:lnTo>
                  <a:lnTo>
                    <a:pt x="72569" y="0"/>
                  </a:lnTo>
                  <a:close/>
                  <a:moveTo>
                    <a:pt x="103819" y="35727"/>
                  </a:moveTo>
                  <a:lnTo>
                    <a:pt x="103296" y="35727"/>
                  </a:lnTo>
                  <a:lnTo>
                    <a:pt x="78584" y="103352"/>
                  </a:lnTo>
                  <a:lnTo>
                    <a:pt x="126571" y="103352"/>
                  </a:lnTo>
                  <a:lnTo>
                    <a:pt x="103819" y="35727"/>
                  </a:lnTo>
                  <a:close/>
                </a:path>
              </a:pathLst>
            </a:custGeom>
            <a:solidFill>
              <a:srgbClr val="006EB7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g2b8c484956b_2_78"/>
            <p:cNvSpPr/>
            <p:nvPr/>
          </p:nvSpPr>
          <p:spPr>
            <a:xfrm>
              <a:off x="11179502" y="6338934"/>
              <a:ext cx="129839" cy="173018"/>
            </a:xfrm>
            <a:custGeom>
              <a:avLst/>
              <a:gdLst/>
              <a:ahLst/>
              <a:cxnLst/>
              <a:rect l="l" t="t" r="r" b="b"/>
              <a:pathLst>
                <a:path w="129839" h="173018" extrusionOk="0">
                  <a:moveTo>
                    <a:pt x="0" y="0"/>
                  </a:moveTo>
                  <a:lnTo>
                    <a:pt x="50994" y="0"/>
                  </a:lnTo>
                  <a:lnTo>
                    <a:pt x="50994" y="138823"/>
                  </a:lnTo>
                  <a:lnTo>
                    <a:pt x="129839" y="138823"/>
                  </a:lnTo>
                  <a:lnTo>
                    <a:pt x="129839" y="173019"/>
                  </a:lnTo>
                  <a:lnTo>
                    <a:pt x="0" y="1730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EB7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g2b8c484956b_2_78"/>
            <p:cNvSpPr/>
            <p:nvPr/>
          </p:nvSpPr>
          <p:spPr>
            <a:xfrm>
              <a:off x="11329086" y="6338934"/>
              <a:ext cx="137815" cy="172891"/>
            </a:xfrm>
            <a:custGeom>
              <a:avLst/>
              <a:gdLst/>
              <a:ahLst/>
              <a:cxnLst/>
              <a:rect l="l" t="t" r="r" b="b"/>
              <a:pathLst>
                <a:path w="137815" h="172891" extrusionOk="0">
                  <a:moveTo>
                    <a:pt x="0" y="0"/>
                  </a:moveTo>
                  <a:lnTo>
                    <a:pt x="134808" y="0"/>
                  </a:lnTo>
                  <a:lnTo>
                    <a:pt x="134808" y="32664"/>
                  </a:lnTo>
                  <a:lnTo>
                    <a:pt x="50994" y="32664"/>
                  </a:lnTo>
                  <a:lnTo>
                    <a:pt x="50994" y="68391"/>
                  </a:lnTo>
                  <a:lnTo>
                    <a:pt x="130101" y="68391"/>
                  </a:lnTo>
                  <a:lnTo>
                    <a:pt x="130101" y="101055"/>
                  </a:lnTo>
                  <a:lnTo>
                    <a:pt x="50994" y="101055"/>
                  </a:lnTo>
                  <a:lnTo>
                    <a:pt x="50994" y="140227"/>
                  </a:lnTo>
                  <a:lnTo>
                    <a:pt x="137815" y="140227"/>
                  </a:lnTo>
                  <a:lnTo>
                    <a:pt x="137815" y="172891"/>
                  </a:lnTo>
                  <a:lnTo>
                    <a:pt x="0" y="1728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EB7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g2b8c484956b_2_78"/>
            <p:cNvSpPr/>
            <p:nvPr/>
          </p:nvSpPr>
          <p:spPr>
            <a:xfrm>
              <a:off x="11489130" y="6335872"/>
              <a:ext cx="166581" cy="179015"/>
            </a:xfrm>
            <a:custGeom>
              <a:avLst/>
              <a:gdLst/>
              <a:ahLst/>
              <a:cxnLst/>
              <a:rect l="l" t="t" r="r" b="b"/>
              <a:pathLst>
                <a:path w="166581" h="179015" extrusionOk="0">
                  <a:moveTo>
                    <a:pt x="166581" y="172126"/>
                  </a:moveTo>
                  <a:cubicBezTo>
                    <a:pt x="152068" y="175316"/>
                    <a:pt x="135854" y="179016"/>
                    <a:pt x="109834" y="179016"/>
                  </a:cubicBezTo>
                  <a:cubicBezTo>
                    <a:pt x="58840" y="179016"/>
                    <a:pt x="0" y="155666"/>
                    <a:pt x="0" y="90210"/>
                  </a:cubicBezTo>
                  <a:cubicBezTo>
                    <a:pt x="0" y="29985"/>
                    <a:pt x="46549" y="0"/>
                    <a:pt x="109572" y="0"/>
                  </a:cubicBezTo>
                  <a:cubicBezTo>
                    <a:pt x="129055" y="0"/>
                    <a:pt x="147884" y="3955"/>
                    <a:pt x="166320" y="8932"/>
                  </a:cubicBezTo>
                  <a:lnTo>
                    <a:pt x="162267" y="46317"/>
                  </a:lnTo>
                  <a:cubicBezTo>
                    <a:pt x="145791" y="38151"/>
                    <a:pt x="129970" y="34195"/>
                    <a:pt x="112449" y="34195"/>
                  </a:cubicBezTo>
                  <a:cubicBezTo>
                    <a:pt x="76361" y="34195"/>
                    <a:pt x="52694" y="58056"/>
                    <a:pt x="52694" y="90210"/>
                  </a:cubicBezTo>
                  <a:cubicBezTo>
                    <a:pt x="52694" y="124150"/>
                    <a:pt x="79237" y="144693"/>
                    <a:pt x="116502" y="144693"/>
                  </a:cubicBezTo>
                  <a:cubicBezTo>
                    <a:pt x="133239" y="144693"/>
                    <a:pt x="150237" y="140737"/>
                    <a:pt x="164097" y="135761"/>
                  </a:cubicBezTo>
                  <a:lnTo>
                    <a:pt x="166581" y="171998"/>
                  </a:lnTo>
                  <a:close/>
                </a:path>
              </a:pathLst>
            </a:custGeom>
            <a:solidFill>
              <a:srgbClr val="006EB7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g2b8c484956b_2_78"/>
            <p:cNvSpPr/>
            <p:nvPr/>
          </p:nvSpPr>
          <p:spPr>
            <a:xfrm>
              <a:off x="10544296" y="6584942"/>
              <a:ext cx="2997" cy="633"/>
            </a:xfrm>
            <a:custGeom>
              <a:avLst/>
              <a:gdLst/>
              <a:ahLst/>
              <a:cxnLst/>
              <a:rect l="l" t="t" r="r" b="b"/>
              <a:pathLst>
                <a:path w="2997" h="633" extrusionOk="0">
                  <a:moveTo>
                    <a:pt x="2615" y="634"/>
                  </a:moveTo>
                  <a:cubicBezTo>
                    <a:pt x="1961" y="378"/>
                    <a:pt x="915" y="251"/>
                    <a:pt x="0" y="123"/>
                  </a:cubicBezTo>
                  <a:cubicBezTo>
                    <a:pt x="2484" y="-132"/>
                    <a:pt x="3661" y="-4"/>
                    <a:pt x="2615" y="634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g2b8c484956b_2_78"/>
            <p:cNvSpPr/>
            <p:nvPr/>
          </p:nvSpPr>
          <p:spPr>
            <a:xfrm>
              <a:off x="10512000" y="6582896"/>
              <a:ext cx="32296" cy="3741"/>
            </a:xfrm>
            <a:custGeom>
              <a:avLst/>
              <a:gdLst/>
              <a:ahLst/>
              <a:cxnLst/>
              <a:rect l="l" t="t" r="r" b="b"/>
              <a:pathLst>
                <a:path w="32296" h="3741" extrusionOk="0">
                  <a:moveTo>
                    <a:pt x="0" y="0"/>
                  </a:moveTo>
                  <a:cubicBezTo>
                    <a:pt x="9022" y="0"/>
                    <a:pt x="23274" y="0"/>
                    <a:pt x="32296" y="2169"/>
                  </a:cubicBezTo>
                  <a:cubicBezTo>
                    <a:pt x="24320" y="2807"/>
                    <a:pt x="2746" y="6380"/>
                    <a:pt x="0" y="0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g2b8c484956b_2_78"/>
            <p:cNvSpPr/>
            <p:nvPr/>
          </p:nvSpPr>
          <p:spPr>
            <a:xfrm>
              <a:off x="10537235" y="6593368"/>
              <a:ext cx="11244" cy="2415"/>
            </a:xfrm>
            <a:custGeom>
              <a:avLst/>
              <a:gdLst/>
              <a:ahLst/>
              <a:cxnLst/>
              <a:rect l="l" t="t" r="r" b="b"/>
              <a:pathLst>
                <a:path w="11244" h="2415" extrusionOk="0">
                  <a:moveTo>
                    <a:pt x="11245" y="2415"/>
                  </a:moveTo>
                  <a:lnTo>
                    <a:pt x="0" y="501"/>
                  </a:lnTo>
                  <a:cubicBezTo>
                    <a:pt x="6538" y="-1157"/>
                    <a:pt x="5361" y="1777"/>
                    <a:pt x="11245" y="2415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g2b8c484956b_2_78"/>
            <p:cNvSpPr/>
            <p:nvPr/>
          </p:nvSpPr>
          <p:spPr>
            <a:xfrm>
              <a:off x="10544427" y="6587489"/>
              <a:ext cx="6537" cy="2424"/>
            </a:xfrm>
            <a:custGeom>
              <a:avLst/>
              <a:gdLst/>
              <a:ahLst/>
              <a:cxnLst/>
              <a:rect l="l" t="t" r="r" b="b"/>
              <a:pathLst>
                <a:path w="6537" h="2424" extrusionOk="0">
                  <a:moveTo>
                    <a:pt x="0" y="2424"/>
                  </a:moveTo>
                  <a:lnTo>
                    <a:pt x="654" y="0"/>
                  </a:lnTo>
                  <a:lnTo>
                    <a:pt x="6538" y="2297"/>
                  </a:lnTo>
                  <a:lnTo>
                    <a:pt x="0" y="2424"/>
                  </a:ln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g2b8c484956b_2_78"/>
            <p:cNvSpPr/>
            <p:nvPr/>
          </p:nvSpPr>
          <p:spPr>
            <a:xfrm>
              <a:off x="11116427" y="6563374"/>
              <a:ext cx="1489" cy="3445"/>
            </a:xfrm>
            <a:custGeom>
              <a:avLst/>
              <a:gdLst/>
              <a:ahLst/>
              <a:cxnLst/>
              <a:rect l="l" t="t" r="r" b="b"/>
              <a:pathLst>
                <a:path w="1489" h="3445" extrusionOk="0">
                  <a:moveTo>
                    <a:pt x="1490" y="3445"/>
                  </a:moveTo>
                  <a:cubicBezTo>
                    <a:pt x="313" y="2424"/>
                    <a:pt x="-341" y="1404"/>
                    <a:pt x="182" y="0"/>
                  </a:cubicBezTo>
                  <a:lnTo>
                    <a:pt x="1490" y="3445"/>
                  </a:ln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g2b8c484956b_2_78"/>
            <p:cNvSpPr/>
            <p:nvPr/>
          </p:nvSpPr>
          <p:spPr>
            <a:xfrm>
              <a:off x="11143937" y="6577282"/>
              <a:ext cx="5360" cy="682"/>
            </a:xfrm>
            <a:custGeom>
              <a:avLst/>
              <a:gdLst/>
              <a:ahLst/>
              <a:cxnLst/>
              <a:rect l="l" t="t" r="r" b="b"/>
              <a:pathLst>
                <a:path w="5360" h="682" extrusionOk="0">
                  <a:moveTo>
                    <a:pt x="0" y="0"/>
                  </a:moveTo>
                  <a:cubicBezTo>
                    <a:pt x="2354" y="383"/>
                    <a:pt x="3923" y="510"/>
                    <a:pt x="5361" y="638"/>
                  </a:cubicBezTo>
                  <a:cubicBezTo>
                    <a:pt x="3792" y="766"/>
                    <a:pt x="2354" y="638"/>
                    <a:pt x="0" y="0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g2b8c484956b_2_78"/>
            <p:cNvSpPr/>
            <p:nvPr/>
          </p:nvSpPr>
          <p:spPr>
            <a:xfrm>
              <a:off x="11094381" y="6567457"/>
              <a:ext cx="4576" cy="430"/>
            </a:xfrm>
            <a:custGeom>
              <a:avLst/>
              <a:gdLst/>
              <a:ahLst/>
              <a:cxnLst/>
              <a:rect l="l" t="t" r="r" b="b"/>
              <a:pathLst>
                <a:path w="4576" h="430" extrusionOk="0">
                  <a:moveTo>
                    <a:pt x="0" y="383"/>
                  </a:moveTo>
                  <a:lnTo>
                    <a:pt x="4576" y="0"/>
                  </a:lnTo>
                  <a:cubicBezTo>
                    <a:pt x="3138" y="383"/>
                    <a:pt x="1438" y="510"/>
                    <a:pt x="0" y="383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g2b8c484956b_2_78"/>
            <p:cNvSpPr/>
            <p:nvPr/>
          </p:nvSpPr>
          <p:spPr>
            <a:xfrm>
              <a:off x="10794430" y="6571972"/>
              <a:ext cx="11506" cy="4671"/>
            </a:xfrm>
            <a:custGeom>
              <a:avLst/>
              <a:gdLst/>
              <a:ahLst/>
              <a:cxnLst/>
              <a:rect l="l" t="t" r="r" b="b"/>
              <a:pathLst>
                <a:path w="11506" h="4671" extrusionOk="0">
                  <a:moveTo>
                    <a:pt x="11506" y="4672"/>
                  </a:moveTo>
                  <a:cubicBezTo>
                    <a:pt x="7191" y="3013"/>
                    <a:pt x="3138" y="1482"/>
                    <a:pt x="0" y="461"/>
                  </a:cubicBezTo>
                  <a:cubicBezTo>
                    <a:pt x="8368" y="-1325"/>
                    <a:pt x="9022" y="2503"/>
                    <a:pt x="11506" y="4672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g2b8c484956b_2_78"/>
            <p:cNvSpPr/>
            <p:nvPr/>
          </p:nvSpPr>
          <p:spPr>
            <a:xfrm>
              <a:off x="11263447" y="6609180"/>
              <a:ext cx="2046" cy="1913"/>
            </a:xfrm>
            <a:custGeom>
              <a:avLst/>
              <a:gdLst/>
              <a:ahLst/>
              <a:cxnLst/>
              <a:rect l="l" t="t" r="r" b="b"/>
              <a:pathLst>
                <a:path w="2046" h="1913" extrusionOk="0">
                  <a:moveTo>
                    <a:pt x="0" y="1914"/>
                  </a:moveTo>
                  <a:lnTo>
                    <a:pt x="1046" y="0"/>
                  </a:lnTo>
                  <a:cubicBezTo>
                    <a:pt x="2223" y="893"/>
                    <a:pt x="2877" y="1659"/>
                    <a:pt x="0" y="1914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g2b8c484956b_2_78"/>
            <p:cNvSpPr/>
            <p:nvPr/>
          </p:nvSpPr>
          <p:spPr>
            <a:xfrm>
              <a:off x="11150213" y="6605991"/>
              <a:ext cx="1961" cy="2551"/>
            </a:xfrm>
            <a:custGeom>
              <a:avLst/>
              <a:gdLst/>
              <a:ahLst/>
              <a:cxnLst/>
              <a:rect l="l" t="t" r="r" b="b"/>
              <a:pathLst>
                <a:path w="1961" h="2551" extrusionOk="0">
                  <a:moveTo>
                    <a:pt x="0" y="2424"/>
                  </a:moveTo>
                  <a:cubicBezTo>
                    <a:pt x="0" y="1404"/>
                    <a:pt x="131" y="510"/>
                    <a:pt x="654" y="0"/>
                  </a:cubicBezTo>
                  <a:cubicBezTo>
                    <a:pt x="1177" y="128"/>
                    <a:pt x="1569" y="255"/>
                    <a:pt x="1961" y="510"/>
                  </a:cubicBezTo>
                  <a:lnTo>
                    <a:pt x="0" y="2552"/>
                  </a:ln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g2b8c484956b_2_78"/>
            <p:cNvSpPr/>
            <p:nvPr/>
          </p:nvSpPr>
          <p:spPr>
            <a:xfrm>
              <a:off x="11072022" y="6570499"/>
              <a:ext cx="4053" cy="1296"/>
            </a:xfrm>
            <a:custGeom>
              <a:avLst/>
              <a:gdLst/>
              <a:ahLst/>
              <a:cxnLst/>
              <a:rect l="l" t="t" r="r" b="b"/>
              <a:pathLst>
                <a:path w="4053" h="1296" extrusionOk="0">
                  <a:moveTo>
                    <a:pt x="4053" y="1041"/>
                  </a:moveTo>
                  <a:lnTo>
                    <a:pt x="3792" y="1296"/>
                  </a:lnTo>
                  <a:lnTo>
                    <a:pt x="0" y="148"/>
                  </a:lnTo>
                  <a:cubicBezTo>
                    <a:pt x="1961" y="-235"/>
                    <a:pt x="3269" y="148"/>
                    <a:pt x="4053" y="1041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g2b8c484956b_2_78"/>
            <p:cNvSpPr/>
            <p:nvPr/>
          </p:nvSpPr>
          <p:spPr>
            <a:xfrm>
              <a:off x="11299829" y="6613646"/>
              <a:ext cx="4674" cy="4083"/>
            </a:xfrm>
            <a:custGeom>
              <a:avLst/>
              <a:gdLst/>
              <a:ahLst/>
              <a:cxnLst/>
              <a:rect l="l" t="t" r="r" b="b"/>
              <a:pathLst>
                <a:path w="4674" h="4083" extrusionOk="0">
                  <a:moveTo>
                    <a:pt x="98" y="0"/>
                  </a:moveTo>
                  <a:cubicBezTo>
                    <a:pt x="1667" y="1021"/>
                    <a:pt x="3236" y="2297"/>
                    <a:pt x="4675" y="4083"/>
                  </a:cubicBezTo>
                  <a:cubicBezTo>
                    <a:pt x="1144" y="3190"/>
                    <a:pt x="-425" y="1404"/>
                    <a:pt x="98" y="0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g2b8c484956b_2_78"/>
            <p:cNvSpPr/>
            <p:nvPr/>
          </p:nvSpPr>
          <p:spPr>
            <a:xfrm>
              <a:off x="11149298" y="6577920"/>
              <a:ext cx="784" cy="127"/>
            </a:xfrm>
            <a:custGeom>
              <a:avLst/>
              <a:gdLst/>
              <a:ahLst/>
              <a:cxnLst/>
              <a:rect l="l" t="t" r="r" b="b"/>
              <a:pathLst>
                <a:path w="784" h="127" extrusionOk="0">
                  <a:moveTo>
                    <a:pt x="654" y="0"/>
                  </a:moveTo>
                  <a:lnTo>
                    <a:pt x="784" y="128"/>
                  </a:lnTo>
                  <a:lnTo>
                    <a:pt x="0" y="0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g2b8c484956b_2_78"/>
            <p:cNvSpPr/>
            <p:nvPr/>
          </p:nvSpPr>
          <p:spPr>
            <a:xfrm>
              <a:off x="11112687" y="6606373"/>
              <a:ext cx="5883" cy="1040"/>
            </a:xfrm>
            <a:custGeom>
              <a:avLst/>
              <a:gdLst/>
              <a:ahLst/>
              <a:cxnLst/>
              <a:rect l="l" t="t" r="r" b="b"/>
              <a:pathLst>
                <a:path w="5883" h="1040" extrusionOk="0">
                  <a:moveTo>
                    <a:pt x="0" y="0"/>
                  </a:moveTo>
                  <a:lnTo>
                    <a:pt x="5884" y="893"/>
                  </a:lnTo>
                  <a:cubicBezTo>
                    <a:pt x="3400" y="1276"/>
                    <a:pt x="1308" y="893"/>
                    <a:pt x="0" y="0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g2b8c484956b_2_78"/>
            <p:cNvSpPr/>
            <p:nvPr/>
          </p:nvSpPr>
          <p:spPr>
            <a:xfrm>
              <a:off x="10805936" y="6576644"/>
              <a:ext cx="3661" cy="1403"/>
            </a:xfrm>
            <a:custGeom>
              <a:avLst/>
              <a:gdLst/>
              <a:ahLst/>
              <a:cxnLst/>
              <a:rect l="l" t="t" r="r" b="b"/>
              <a:pathLst>
                <a:path w="3661" h="1403" extrusionOk="0">
                  <a:moveTo>
                    <a:pt x="0" y="0"/>
                  </a:moveTo>
                  <a:lnTo>
                    <a:pt x="3661" y="1404"/>
                  </a:lnTo>
                  <a:cubicBezTo>
                    <a:pt x="1961" y="1404"/>
                    <a:pt x="915" y="766"/>
                    <a:pt x="0" y="0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g2b8c484956b_2_78"/>
            <p:cNvSpPr/>
            <p:nvPr/>
          </p:nvSpPr>
          <p:spPr>
            <a:xfrm>
              <a:off x="10577115" y="6581365"/>
              <a:ext cx="5230" cy="2679"/>
            </a:xfrm>
            <a:custGeom>
              <a:avLst/>
              <a:gdLst/>
              <a:ahLst/>
              <a:cxnLst/>
              <a:rect l="l" t="t" r="r" b="b"/>
              <a:pathLst>
                <a:path w="5230" h="2679" extrusionOk="0">
                  <a:moveTo>
                    <a:pt x="0" y="0"/>
                  </a:moveTo>
                  <a:cubicBezTo>
                    <a:pt x="3661" y="0"/>
                    <a:pt x="4446" y="1276"/>
                    <a:pt x="5230" y="2680"/>
                  </a:cubicBezTo>
                  <a:cubicBezTo>
                    <a:pt x="3269" y="2042"/>
                    <a:pt x="1438" y="1276"/>
                    <a:pt x="0" y="0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g2b8c484956b_2_78"/>
            <p:cNvSpPr/>
            <p:nvPr/>
          </p:nvSpPr>
          <p:spPr>
            <a:xfrm>
              <a:off x="11889108" y="6573199"/>
              <a:ext cx="1438" cy="12759"/>
            </a:xfrm>
            <a:custGeom>
              <a:avLst/>
              <a:gdLst/>
              <a:ahLst/>
              <a:cxnLst/>
              <a:rect l="l" t="t" r="r" b="b"/>
              <a:pathLst>
                <a:path w="1438" h="12759" extrusionOk="0">
                  <a:moveTo>
                    <a:pt x="0" y="0"/>
                  </a:moveTo>
                  <a:lnTo>
                    <a:pt x="1438" y="0"/>
                  </a:lnTo>
                  <a:cubicBezTo>
                    <a:pt x="1438" y="0"/>
                    <a:pt x="392" y="0"/>
                    <a:pt x="0" y="0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g2b8c484956b_2_78"/>
            <p:cNvSpPr/>
            <p:nvPr/>
          </p:nvSpPr>
          <p:spPr>
            <a:xfrm>
              <a:off x="11748285" y="6566544"/>
              <a:ext cx="1830" cy="1678"/>
            </a:xfrm>
            <a:custGeom>
              <a:avLst/>
              <a:gdLst/>
              <a:ahLst/>
              <a:cxnLst/>
              <a:rect l="l" t="t" r="r" b="b"/>
              <a:pathLst>
                <a:path w="1830" h="1678" extrusionOk="0">
                  <a:moveTo>
                    <a:pt x="1831" y="1678"/>
                  </a:moveTo>
                  <a:cubicBezTo>
                    <a:pt x="1177" y="1295"/>
                    <a:pt x="523" y="785"/>
                    <a:pt x="0" y="147"/>
                  </a:cubicBezTo>
                  <a:cubicBezTo>
                    <a:pt x="1177" y="-363"/>
                    <a:pt x="1831" y="530"/>
                    <a:pt x="1831" y="1678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g2b8c484956b_2_78"/>
            <p:cNvSpPr/>
            <p:nvPr/>
          </p:nvSpPr>
          <p:spPr>
            <a:xfrm>
              <a:off x="10564301" y="6550487"/>
              <a:ext cx="1334026" cy="69284"/>
            </a:xfrm>
            <a:custGeom>
              <a:avLst/>
              <a:gdLst/>
              <a:ahLst/>
              <a:cxnLst/>
              <a:rect l="l" t="t" r="r" b="b"/>
              <a:pathLst>
                <a:path w="1334026" h="69284" extrusionOk="0">
                  <a:moveTo>
                    <a:pt x="1057806" y="62904"/>
                  </a:moveTo>
                  <a:cubicBezTo>
                    <a:pt x="1066828" y="60225"/>
                    <a:pt x="1076242" y="65711"/>
                    <a:pt x="1084218" y="65967"/>
                  </a:cubicBezTo>
                  <a:lnTo>
                    <a:pt x="1081472" y="63670"/>
                  </a:lnTo>
                  <a:lnTo>
                    <a:pt x="1089448" y="65584"/>
                  </a:lnTo>
                  <a:lnTo>
                    <a:pt x="1089448" y="62266"/>
                  </a:lnTo>
                  <a:cubicBezTo>
                    <a:pt x="1102524" y="63798"/>
                    <a:pt x="1118868" y="60352"/>
                    <a:pt x="1123706" y="65584"/>
                  </a:cubicBezTo>
                  <a:lnTo>
                    <a:pt x="1122137" y="60352"/>
                  </a:lnTo>
                  <a:lnTo>
                    <a:pt x="1136128" y="64563"/>
                  </a:lnTo>
                  <a:lnTo>
                    <a:pt x="1128152" y="60990"/>
                  </a:lnTo>
                  <a:cubicBezTo>
                    <a:pt x="1143842" y="59842"/>
                    <a:pt x="1167640" y="64053"/>
                    <a:pt x="1171039" y="63925"/>
                  </a:cubicBezTo>
                  <a:lnTo>
                    <a:pt x="1169601" y="62011"/>
                  </a:lnTo>
                  <a:cubicBezTo>
                    <a:pt x="1172216" y="60990"/>
                    <a:pt x="1174177" y="62266"/>
                    <a:pt x="1176923" y="62904"/>
                  </a:cubicBezTo>
                  <a:lnTo>
                    <a:pt x="1174831" y="59970"/>
                  </a:lnTo>
                  <a:cubicBezTo>
                    <a:pt x="1198498" y="60735"/>
                    <a:pt x="1204905" y="54100"/>
                    <a:pt x="1231317" y="57163"/>
                  </a:cubicBezTo>
                  <a:cubicBezTo>
                    <a:pt x="1238509" y="56397"/>
                    <a:pt x="1227395" y="56269"/>
                    <a:pt x="1227264" y="54483"/>
                  </a:cubicBezTo>
                  <a:cubicBezTo>
                    <a:pt x="1231187" y="52186"/>
                    <a:pt x="1240470" y="54483"/>
                    <a:pt x="1242431" y="55631"/>
                  </a:cubicBezTo>
                  <a:cubicBezTo>
                    <a:pt x="1240339" y="51038"/>
                    <a:pt x="1229225" y="52442"/>
                    <a:pt x="1237724" y="48741"/>
                  </a:cubicBezTo>
                  <a:cubicBezTo>
                    <a:pt x="1243739" y="51038"/>
                    <a:pt x="1233671" y="44531"/>
                    <a:pt x="1244262" y="45424"/>
                  </a:cubicBezTo>
                  <a:lnTo>
                    <a:pt x="1248446" y="51293"/>
                  </a:lnTo>
                  <a:cubicBezTo>
                    <a:pt x="1254330" y="50272"/>
                    <a:pt x="1249623" y="46700"/>
                    <a:pt x="1258906" y="47210"/>
                  </a:cubicBezTo>
                  <a:cubicBezTo>
                    <a:pt x="1269498" y="49762"/>
                    <a:pt x="1245962" y="53973"/>
                    <a:pt x="1262960" y="54738"/>
                  </a:cubicBezTo>
                  <a:cubicBezTo>
                    <a:pt x="1271459" y="54355"/>
                    <a:pt x="1281004" y="41086"/>
                    <a:pt x="1297610" y="44275"/>
                  </a:cubicBezTo>
                  <a:cubicBezTo>
                    <a:pt x="1311862" y="41213"/>
                    <a:pt x="1290026" y="35089"/>
                    <a:pt x="1309901" y="36620"/>
                  </a:cubicBezTo>
                  <a:lnTo>
                    <a:pt x="1297218" y="32792"/>
                  </a:lnTo>
                  <a:cubicBezTo>
                    <a:pt x="1300486" y="31133"/>
                    <a:pt x="1298394" y="28199"/>
                    <a:pt x="1307024" y="29474"/>
                  </a:cubicBezTo>
                  <a:cubicBezTo>
                    <a:pt x="1309770" y="31771"/>
                    <a:pt x="1315000" y="34706"/>
                    <a:pt x="1319707" y="34961"/>
                  </a:cubicBezTo>
                  <a:cubicBezTo>
                    <a:pt x="1301140" y="30495"/>
                    <a:pt x="1335921" y="28199"/>
                    <a:pt x="1318661" y="22457"/>
                  </a:cubicBezTo>
                  <a:lnTo>
                    <a:pt x="1325068" y="22712"/>
                  </a:lnTo>
                  <a:cubicBezTo>
                    <a:pt x="1324284" y="22457"/>
                    <a:pt x="1324022" y="21946"/>
                    <a:pt x="1324545" y="21436"/>
                  </a:cubicBezTo>
                  <a:lnTo>
                    <a:pt x="1333044" y="21053"/>
                  </a:lnTo>
                  <a:cubicBezTo>
                    <a:pt x="1327814" y="19777"/>
                    <a:pt x="1315262" y="19267"/>
                    <a:pt x="1321015" y="14801"/>
                  </a:cubicBezTo>
                  <a:lnTo>
                    <a:pt x="1333437" y="13653"/>
                  </a:lnTo>
                  <a:cubicBezTo>
                    <a:pt x="1330168" y="10335"/>
                    <a:pt x="1334613" y="9059"/>
                    <a:pt x="1333960" y="6380"/>
                  </a:cubicBezTo>
                  <a:lnTo>
                    <a:pt x="1297479" y="0"/>
                  </a:lnTo>
                  <a:cubicBezTo>
                    <a:pt x="1298917" y="2042"/>
                    <a:pt x="1304148" y="3190"/>
                    <a:pt x="1302186" y="5231"/>
                  </a:cubicBezTo>
                  <a:cubicBezTo>
                    <a:pt x="1292510" y="7018"/>
                    <a:pt x="1294210" y="1659"/>
                    <a:pt x="1285057" y="4338"/>
                  </a:cubicBezTo>
                  <a:lnTo>
                    <a:pt x="1289111" y="6890"/>
                  </a:lnTo>
                  <a:cubicBezTo>
                    <a:pt x="1288326" y="5869"/>
                    <a:pt x="1287150" y="5614"/>
                    <a:pt x="1289111" y="5231"/>
                  </a:cubicBezTo>
                  <a:cubicBezTo>
                    <a:pt x="1292249" y="3573"/>
                    <a:pt x="1293687" y="5487"/>
                    <a:pt x="1293687" y="7145"/>
                  </a:cubicBezTo>
                  <a:cubicBezTo>
                    <a:pt x="1290549" y="10463"/>
                    <a:pt x="1281266" y="8294"/>
                    <a:pt x="1278520" y="5869"/>
                  </a:cubicBezTo>
                  <a:cubicBezTo>
                    <a:pt x="1266621" y="6252"/>
                    <a:pt x="1276035" y="11866"/>
                    <a:pt x="1273420" y="12887"/>
                  </a:cubicBezTo>
                  <a:cubicBezTo>
                    <a:pt x="1267275" y="7273"/>
                    <a:pt x="1253676" y="13015"/>
                    <a:pt x="1246354" y="10463"/>
                  </a:cubicBezTo>
                  <a:lnTo>
                    <a:pt x="1251061" y="14035"/>
                  </a:lnTo>
                  <a:cubicBezTo>
                    <a:pt x="1242039" y="18374"/>
                    <a:pt x="1233932" y="14801"/>
                    <a:pt x="1228702" y="13525"/>
                  </a:cubicBezTo>
                  <a:lnTo>
                    <a:pt x="1230794" y="16460"/>
                  </a:lnTo>
                  <a:cubicBezTo>
                    <a:pt x="1218242" y="15949"/>
                    <a:pt x="1212096" y="25902"/>
                    <a:pt x="1202551" y="15311"/>
                  </a:cubicBezTo>
                  <a:lnTo>
                    <a:pt x="1203859" y="17225"/>
                  </a:lnTo>
                  <a:cubicBezTo>
                    <a:pt x="1198759" y="18118"/>
                    <a:pt x="1190914" y="20415"/>
                    <a:pt x="1185945" y="17225"/>
                  </a:cubicBezTo>
                  <a:cubicBezTo>
                    <a:pt x="1185945" y="18501"/>
                    <a:pt x="1184899" y="20032"/>
                    <a:pt x="1182938" y="20415"/>
                  </a:cubicBezTo>
                  <a:cubicBezTo>
                    <a:pt x="1180192" y="16332"/>
                    <a:pt x="1174831" y="19394"/>
                    <a:pt x="1167247" y="20160"/>
                  </a:cubicBezTo>
                  <a:cubicBezTo>
                    <a:pt x="1172216" y="21181"/>
                    <a:pt x="1170647" y="26412"/>
                    <a:pt x="1176008" y="27688"/>
                  </a:cubicBezTo>
                  <a:cubicBezTo>
                    <a:pt x="1164371" y="33047"/>
                    <a:pt x="1165286" y="21819"/>
                    <a:pt x="1155480" y="21946"/>
                  </a:cubicBezTo>
                  <a:cubicBezTo>
                    <a:pt x="1149596" y="24626"/>
                    <a:pt x="1160710" y="24881"/>
                    <a:pt x="1162148" y="26795"/>
                  </a:cubicBezTo>
                  <a:cubicBezTo>
                    <a:pt x="1146980" y="23988"/>
                    <a:pt x="1131028" y="38916"/>
                    <a:pt x="1121353" y="28454"/>
                  </a:cubicBezTo>
                  <a:lnTo>
                    <a:pt x="1127890" y="25136"/>
                  </a:lnTo>
                  <a:cubicBezTo>
                    <a:pt x="1121876" y="22840"/>
                    <a:pt x="1118607" y="22840"/>
                    <a:pt x="1119391" y="23860"/>
                  </a:cubicBezTo>
                  <a:cubicBezTo>
                    <a:pt x="1121353" y="23477"/>
                    <a:pt x="1122006" y="24498"/>
                    <a:pt x="1122660" y="25519"/>
                  </a:cubicBezTo>
                  <a:cubicBezTo>
                    <a:pt x="1104485" y="31006"/>
                    <a:pt x="1094156" y="17863"/>
                    <a:pt x="1075850" y="19905"/>
                  </a:cubicBezTo>
                  <a:cubicBezTo>
                    <a:pt x="1077157" y="21946"/>
                    <a:pt x="1079903" y="22584"/>
                    <a:pt x="1079903" y="24115"/>
                  </a:cubicBezTo>
                  <a:cubicBezTo>
                    <a:pt x="1071404" y="26157"/>
                    <a:pt x="1071666" y="13908"/>
                    <a:pt x="1057937" y="17991"/>
                  </a:cubicBezTo>
                  <a:lnTo>
                    <a:pt x="1060682" y="20288"/>
                  </a:lnTo>
                  <a:cubicBezTo>
                    <a:pt x="1056106" y="21691"/>
                    <a:pt x="1052706" y="18374"/>
                    <a:pt x="1053360" y="17736"/>
                  </a:cubicBezTo>
                  <a:cubicBezTo>
                    <a:pt x="1052968" y="26667"/>
                    <a:pt x="1024463" y="17353"/>
                    <a:pt x="1014918" y="28964"/>
                  </a:cubicBezTo>
                  <a:cubicBezTo>
                    <a:pt x="1008250" y="24115"/>
                    <a:pt x="989029" y="20288"/>
                    <a:pt x="983145" y="22967"/>
                  </a:cubicBezTo>
                  <a:cubicBezTo>
                    <a:pt x="974776" y="28326"/>
                    <a:pt x="990598" y="28836"/>
                    <a:pt x="987460" y="33813"/>
                  </a:cubicBezTo>
                  <a:cubicBezTo>
                    <a:pt x="980922" y="33813"/>
                    <a:pt x="977392" y="28964"/>
                    <a:pt x="967585" y="30623"/>
                  </a:cubicBezTo>
                  <a:cubicBezTo>
                    <a:pt x="967454" y="25647"/>
                    <a:pt x="986937" y="20543"/>
                    <a:pt x="968500" y="17736"/>
                  </a:cubicBezTo>
                  <a:lnTo>
                    <a:pt x="965885" y="20415"/>
                  </a:lnTo>
                  <a:cubicBezTo>
                    <a:pt x="967846" y="20032"/>
                    <a:pt x="970462" y="19012"/>
                    <a:pt x="973077" y="19650"/>
                  </a:cubicBezTo>
                  <a:cubicBezTo>
                    <a:pt x="978438" y="22584"/>
                    <a:pt x="969939" y="22967"/>
                    <a:pt x="968631" y="24371"/>
                  </a:cubicBezTo>
                  <a:lnTo>
                    <a:pt x="948887" y="22840"/>
                  </a:lnTo>
                  <a:cubicBezTo>
                    <a:pt x="947449" y="17608"/>
                    <a:pt x="959347" y="18756"/>
                    <a:pt x="960524" y="17481"/>
                  </a:cubicBezTo>
                  <a:cubicBezTo>
                    <a:pt x="944834" y="18629"/>
                    <a:pt x="926005" y="26285"/>
                    <a:pt x="911360" y="22840"/>
                  </a:cubicBezTo>
                  <a:lnTo>
                    <a:pt x="912799" y="24881"/>
                  </a:lnTo>
                  <a:cubicBezTo>
                    <a:pt x="894232" y="20415"/>
                    <a:pt x="901946" y="34578"/>
                    <a:pt x="887171" y="26029"/>
                  </a:cubicBezTo>
                  <a:cubicBezTo>
                    <a:pt x="879326" y="27433"/>
                    <a:pt x="890047" y="31644"/>
                    <a:pt x="878149" y="32026"/>
                  </a:cubicBezTo>
                  <a:cubicBezTo>
                    <a:pt x="874880" y="32026"/>
                    <a:pt x="876841" y="30112"/>
                    <a:pt x="877364" y="29347"/>
                  </a:cubicBezTo>
                  <a:cubicBezTo>
                    <a:pt x="862850" y="27433"/>
                    <a:pt x="870957" y="34323"/>
                    <a:pt x="857620" y="29474"/>
                  </a:cubicBezTo>
                  <a:lnTo>
                    <a:pt x="860497" y="35089"/>
                  </a:lnTo>
                  <a:cubicBezTo>
                    <a:pt x="844545" y="31261"/>
                    <a:pt x="827808" y="21436"/>
                    <a:pt x="814079" y="23860"/>
                  </a:cubicBezTo>
                  <a:cubicBezTo>
                    <a:pt x="814863" y="28199"/>
                    <a:pt x="823363" y="27816"/>
                    <a:pt x="826762" y="31006"/>
                  </a:cubicBezTo>
                  <a:cubicBezTo>
                    <a:pt x="808064" y="23222"/>
                    <a:pt x="782044" y="29985"/>
                    <a:pt x="764784" y="25902"/>
                  </a:cubicBezTo>
                  <a:cubicBezTo>
                    <a:pt x="769884" y="22202"/>
                    <a:pt x="756678" y="17353"/>
                    <a:pt x="767661" y="14291"/>
                  </a:cubicBezTo>
                  <a:cubicBezTo>
                    <a:pt x="770538" y="19905"/>
                    <a:pt x="775637" y="16205"/>
                    <a:pt x="781652" y="16843"/>
                  </a:cubicBezTo>
                  <a:cubicBezTo>
                    <a:pt x="772107" y="4721"/>
                    <a:pt x="741641" y="22712"/>
                    <a:pt x="738764" y="12249"/>
                  </a:cubicBezTo>
                  <a:lnTo>
                    <a:pt x="736280" y="16587"/>
                  </a:lnTo>
                  <a:cubicBezTo>
                    <a:pt x="733665" y="15949"/>
                    <a:pt x="726866" y="12632"/>
                    <a:pt x="731573" y="11356"/>
                  </a:cubicBezTo>
                  <a:lnTo>
                    <a:pt x="712483" y="14163"/>
                  </a:lnTo>
                  <a:cubicBezTo>
                    <a:pt x="719151" y="17481"/>
                    <a:pt x="733273" y="24881"/>
                    <a:pt x="737718" y="20288"/>
                  </a:cubicBezTo>
                  <a:cubicBezTo>
                    <a:pt x="743079" y="24881"/>
                    <a:pt x="729873" y="23350"/>
                    <a:pt x="734711" y="28581"/>
                  </a:cubicBezTo>
                  <a:cubicBezTo>
                    <a:pt x="722028" y="21436"/>
                    <a:pt x="726866" y="31644"/>
                    <a:pt x="713659" y="30112"/>
                  </a:cubicBezTo>
                  <a:cubicBezTo>
                    <a:pt x="719674" y="23860"/>
                    <a:pt x="700584" y="21691"/>
                    <a:pt x="701107" y="18629"/>
                  </a:cubicBezTo>
                  <a:cubicBezTo>
                    <a:pt x="696792" y="19777"/>
                    <a:pt x="687247" y="16843"/>
                    <a:pt x="683455" y="14801"/>
                  </a:cubicBezTo>
                  <a:cubicBezTo>
                    <a:pt x="675871" y="14163"/>
                    <a:pt x="658350" y="19267"/>
                    <a:pt x="646059" y="17098"/>
                  </a:cubicBezTo>
                  <a:cubicBezTo>
                    <a:pt x="650635" y="19012"/>
                    <a:pt x="658089" y="21691"/>
                    <a:pt x="657435" y="25647"/>
                  </a:cubicBezTo>
                  <a:cubicBezTo>
                    <a:pt x="651420" y="23350"/>
                    <a:pt x="644882" y="23477"/>
                    <a:pt x="643705" y="28071"/>
                  </a:cubicBezTo>
                  <a:cubicBezTo>
                    <a:pt x="665019" y="36492"/>
                    <a:pt x="650505" y="17481"/>
                    <a:pt x="669856" y="22967"/>
                  </a:cubicBezTo>
                  <a:cubicBezTo>
                    <a:pt x="674564" y="28199"/>
                    <a:pt x="679925" y="29474"/>
                    <a:pt x="689862" y="31133"/>
                  </a:cubicBezTo>
                  <a:cubicBezTo>
                    <a:pt x="685286" y="34195"/>
                    <a:pt x="687378" y="35471"/>
                    <a:pt x="685416" y="39172"/>
                  </a:cubicBezTo>
                  <a:cubicBezTo>
                    <a:pt x="673256" y="28071"/>
                    <a:pt x="653774" y="38151"/>
                    <a:pt x="637822" y="32537"/>
                  </a:cubicBezTo>
                  <a:cubicBezTo>
                    <a:pt x="631153" y="29347"/>
                    <a:pt x="636122" y="22329"/>
                    <a:pt x="620954" y="21053"/>
                  </a:cubicBezTo>
                  <a:lnTo>
                    <a:pt x="634030" y="17608"/>
                  </a:lnTo>
                  <a:cubicBezTo>
                    <a:pt x="619647" y="20670"/>
                    <a:pt x="630630" y="14291"/>
                    <a:pt x="618862" y="13142"/>
                  </a:cubicBezTo>
                  <a:lnTo>
                    <a:pt x="623569" y="16715"/>
                  </a:lnTo>
                  <a:cubicBezTo>
                    <a:pt x="616378" y="17481"/>
                    <a:pt x="613632" y="16715"/>
                    <a:pt x="609709" y="14163"/>
                  </a:cubicBezTo>
                  <a:lnTo>
                    <a:pt x="615855" y="19777"/>
                  </a:lnTo>
                  <a:cubicBezTo>
                    <a:pt x="611932" y="20415"/>
                    <a:pt x="604741" y="21181"/>
                    <a:pt x="604610" y="17863"/>
                  </a:cubicBezTo>
                  <a:cubicBezTo>
                    <a:pt x="603564" y="19267"/>
                    <a:pt x="603302" y="20288"/>
                    <a:pt x="603302" y="21308"/>
                  </a:cubicBezTo>
                  <a:cubicBezTo>
                    <a:pt x="602518" y="20415"/>
                    <a:pt x="600687" y="19777"/>
                    <a:pt x="596111" y="19905"/>
                  </a:cubicBezTo>
                  <a:cubicBezTo>
                    <a:pt x="598857" y="20543"/>
                    <a:pt x="600687" y="20160"/>
                    <a:pt x="600818" y="21819"/>
                  </a:cubicBezTo>
                  <a:cubicBezTo>
                    <a:pt x="583428" y="20543"/>
                    <a:pt x="596765" y="27816"/>
                    <a:pt x="585912" y="27305"/>
                  </a:cubicBezTo>
                  <a:cubicBezTo>
                    <a:pt x="587612" y="28581"/>
                    <a:pt x="584604" y="30240"/>
                    <a:pt x="580682" y="30878"/>
                  </a:cubicBezTo>
                  <a:cubicBezTo>
                    <a:pt x="580943" y="22074"/>
                    <a:pt x="559499" y="20926"/>
                    <a:pt x="553877" y="16077"/>
                  </a:cubicBezTo>
                  <a:lnTo>
                    <a:pt x="553877" y="16077"/>
                  </a:lnTo>
                  <a:cubicBezTo>
                    <a:pt x="553877" y="16077"/>
                    <a:pt x="539363" y="12632"/>
                    <a:pt x="539363" y="12632"/>
                  </a:cubicBezTo>
                  <a:cubicBezTo>
                    <a:pt x="542371" y="13397"/>
                    <a:pt x="539102" y="15694"/>
                    <a:pt x="534918" y="16715"/>
                  </a:cubicBezTo>
                  <a:lnTo>
                    <a:pt x="535571" y="16715"/>
                  </a:lnTo>
                  <a:cubicBezTo>
                    <a:pt x="530995" y="17991"/>
                    <a:pt x="541063" y="26285"/>
                    <a:pt x="527203" y="23733"/>
                  </a:cubicBezTo>
                  <a:lnTo>
                    <a:pt x="519881" y="21181"/>
                  </a:lnTo>
                  <a:cubicBezTo>
                    <a:pt x="521188" y="21436"/>
                    <a:pt x="519881" y="22840"/>
                    <a:pt x="519227" y="23477"/>
                  </a:cubicBezTo>
                  <a:lnTo>
                    <a:pt x="511643" y="21053"/>
                  </a:lnTo>
                  <a:cubicBezTo>
                    <a:pt x="500137" y="29219"/>
                    <a:pt x="489938" y="16460"/>
                    <a:pt x="476339" y="20415"/>
                  </a:cubicBezTo>
                  <a:cubicBezTo>
                    <a:pt x="480262" y="19777"/>
                    <a:pt x="486146" y="20415"/>
                    <a:pt x="483662" y="22967"/>
                  </a:cubicBezTo>
                  <a:cubicBezTo>
                    <a:pt x="481047" y="23988"/>
                    <a:pt x="477124" y="22967"/>
                    <a:pt x="475032" y="21691"/>
                  </a:cubicBezTo>
                  <a:lnTo>
                    <a:pt x="475686" y="22712"/>
                  </a:lnTo>
                  <a:lnTo>
                    <a:pt x="449927" y="17353"/>
                  </a:lnTo>
                  <a:cubicBezTo>
                    <a:pt x="452019" y="20288"/>
                    <a:pt x="466402" y="20543"/>
                    <a:pt x="459995" y="23860"/>
                  </a:cubicBezTo>
                  <a:cubicBezTo>
                    <a:pt x="456203" y="27816"/>
                    <a:pt x="448750" y="23605"/>
                    <a:pt x="444174" y="23350"/>
                  </a:cubicBezTo>
                  <a:cubicBezTo>
                    <a:pt x="444828" y="21053"/>
                    <a:pt x="453327" y="19012"/>
                    <a:pt x="444697" y="17736"/>
                  </a:cubicBezTo>
                  <a:cubicBezTo>
                    <a:pt x="443651" y="18884"/>
                    <a:pt x="435413" y="21308"/>
                    <a:pt x="439336" y="22967"/>
                  </a:cubicBezTo>
                  <a:cubicBezTo>
                    <a:pt x="430445" y="20543"/>
                    <a:pt x="417631" y="19139"/>
                    <a:pt x="409785" y="15056"/>
                  </a:cubicBezTo>
                  <a:cubicBezTo>
                    <a:pt x="407301" y="16077"/>
                    <a:pt x="411224" y="17098"/>
                    <a:pt x="412531" y="17353"/>
                  </a:cubicBezTo>
                  <a:lnTo>
                    <a:pt x="413185" y="16715"/>
                  </a:lnTo>
                  <a:cubicBezTo>
                    <a:pt x="418546" y="17991"/>
                    <a:pt x="413969" y="22712"/>
                    <a:pt x="424430" y="20288"/>
                  </a:cubicBezTo>
                  <a:cubicBezTo>
                    <a:pt x="425345" y="27943"/>
                    <a:pt x="409393" y="22329"/>
                    <a:pt x="400240" y="23477"/>
                  </a:cubicBezTo>
                  <a:lnTo>
                    <a:pt x="414885" y="28709"/>
                  </a:lnTo>
                  <a:cubicBezTo>
                    <a:pt x="390303" y="39172"/>
                    <a:pt x="356960" y="27816"/>
                    <a:pt x="332640" y="27688"/>
                  </a:cubicBezTo>
                  <a:cubicBezTo>
                    <a:pt x="339832" y="25264"/>
                    <a:pt x="345846" y="27688"/>
                    <a:pt x="344931" y="21691"/>
                  </a:cubicBezTo>
                  <a:cubicBezTo>
                    <a:pt x="329763" y="18884"/>
                    <a:pt x="331725" y="20160"/>
                    <a:pt x="316688" y="18884"/>
                  </a:cubicBezTo>
                  <a:lnTo>
                    <a:pt x="317995" y="19139"/>
                  </a:lnTo>
                  <a:cubicBezTo>
                    <a:pt x="310150" y="22202"/>
                    <a:pt x="299559" y="16332"/>
                    <a:pt x="294329" y="21691"/>
                  </a:cubicBezTo>
                  <a:cubicBezTo>
                    <a:pt x="297729" y="25009"/>
                    <a:pt x="305443" y="18629"/>
                    <a:pt x="305574" y="25264"/>
                  </a:cubicBezTo>
                  <a:lnTo>
                    <a:pt x="286484" y="24753"/>
                  </a:lnTo>
                  <a:cubicBezTo>
                    <a:pt x="292498" y="28709"/>
                    <a:pt x="305574" y="25264"/>
                    <a:pt x="312896" y="26157"/>
                  </a:cubicBezTo>
                  <a:cubicBezTo>
                    <a:pt x="318126" y="25774"/>
                    <a:pt x="302305" y="25264"/>
                    <a:pt x="304789" y="20926"/>
                  </a:cubicBezTo>
                  <a:cubicBezTo>
                    <a:pt x="322572" y="21181"/>
                    <a:pt x="326625" y="25391"/>
                    <a:pt x="335386" y="31644"/>
                  </a:cubicBezTo>
                  <a:cubicBezTo>
                    <a:pt x="340747" y="36237"/>
                    <a:pt x="327671" y="36365"/>
                    <a:pt x="324272" y="36365"/>
                  </a:cubicBezTo>
                  <a:cubicBezTo>
                    <a:pt x="312896" y="29474"/>
                    <a:pt x="296421" y="26285"/>
                    <a:pt x="278769" y="29474"/>
                  </a:cubicBezTo>
                  <a:lnTo>
                    <a:pt x="269093" y="34451"/>
                  </a:lnTo>
                  <a:cubicBezTo>
                    <a:pt x="260333" y="29857"/>
                    <a:pt x="264125" y="20926"/>
                    <a:pt x="248303" y="22074"/>
                  </a:cubicBezTo>
                  <a:lnTo>
                    <a:pt x="253010" y="25647"/>
                  </a:lnTo>
                  <a:cubicBezTo>
                    <a:pt x="249611" y="27050"/>
                    <a:pt x="247257" y="27561"/>
                    <a:pt x="245557" y="27561"/>
                  </a:cubicBezTo>
                  <a:cubicBezTo>
                    <a:pt x="252357" y="30240"/>
                    <a:pt x="259679" y="33302"/>
                    <a:pt x="265824" y="36237"/>
                  </a:cubicBezTo>
                  <a:cubicBezTo>
                    <a:pt x="256802" y="43893"/>
                    <a:pt x="240066" y="32409"/>
                    <a:pt x="226859" y="30878"/>
                  </a:cubicBezTo>
                  <a:cubicBezTo>
                    <a:pt x="227513" y="31899"/>
                    <a:pt x="232090" y="32154"/>
                    <a:pt x="233528" y="34068"/>
                  </a:cubicBezTo>
                  <a:cubicBezTo>
                    <a:pt x="213784" y="35854"/>
                    <a:pt x="193255" y="26795"/>
                    <a:pt x="177957" y="25519"/>
                  </a:cubicBezTo>
                  <a:cubicBezTo>
                    <a:pt x="171550" y="28836"/>
                    <a:pt x="190640" y="27688"/>
                    <a:pt x="187502" y="32664"/>
                  </a:cubicBezTo>
                  <a:cubicBezTo>
                    <a:pt x="179526" y="30750"/>
                    <a:pt x="170504" y="35089"/>
                    <a:pt x="168281" y="30495"/>
                  </a:cubicBezTo>
                  <a:cubicBezTo>
                    <a:pt x="171812" y="37130"/>
                    <a:pt x="149845" y="31006"/>
                    <a:pt x="165143" y="37130"/>
                  </a:cubicBezTo>
                  <a:cubicBezTo>
                    <a:pt x="136246" y="39937"/>
                    <a:pt x="104604" y="33940"/>
                    <a:pt x="75445" y="30240"/>
                  </a:cubicBezTo>
                  <a:cubicBezTo>
                    <a:pt x="76884" y="32282"/>
                    <a:pt x="76884" y="33813"/>
                    <a:pt x="75576" y="35216"/>
                  </a:cubicBezTo>
                  <a:cubicBezTo>
                    <a:pt x="85383" y="35216"/>
                    <a:pt x="99897" y="37003"/>
                    <a:pt x="105388" y="41596"/>
                  </a:cubicBezTo>
                  <a:cubicBezTo>
                    <a:pt x="98851" y="44913"/>
                    <a:pt x="90090" y="37130"/>
                    <a:pt x="88259" y="39044"/>
                  </a:cubicBezTo>
                  <a:cubicBezTo>
                    <a:pt x="91528" y="40703"/>
                    <a:pt x="98197" y="40575"/>
                    <a:pt x="98197" y="43893"/>
                  </a:cubicBezTo>
                  <a:cubicBezTo>
                    <a:pt x="89698" y="47593"/>
                    <a:pt x="84991" y="42362"/>
                    <a:pt x="79107" y="41724"/>
                  </a:cubicBezTo>
                  <a:lnTo>
                    <a:pt x="82375" y="40065"/>
                  </a:lnTo>
                  <a:cubicBezTo>
                    <a:pt x="63808" y="35599"/>
                    <a:pt x="72177" y="28581"/>
                    <a:pt x="52433" y="30368"/>
                  </a:cubicBezTo>
                  <a:cubicBezTo>
                    <a:pt x="45241" y="34323"/>
                    <a:pt x="52433" y="33685"/>
                    <a:pt x="52563" y="38661"/>
                  </a:cubicBezTo>
                  <a:cubicBezTo>
                    <a:pt x="47987" y="36747"/>
                    <a:pt x="32950" y="42106"/>
                    <a:pt x="28112" y="36875"/>
                  </a:cubicBezTo>
                  <a:lnTo>
                    <a:pt x="40011" y="36492"/>
                  </a:lnTo>
                  <a:cubicBezTo>
                    <a:pt x="31643" y="35089"/>
                    <a:pt x="23797" y="35089"/>
                    <a:pt x="18044" y="33430"/>
                  </a:cubicBezTo>
                  <a:cubicBezTo>
                    <a:pt x="18567" y="34451"/>
                    <a:pt x="19090" y="35599"/>
                    <a:pt x="20921" y="35982"/>
                  </a:cubicBezTo>
                  <a:cubicBezTo>
                    <a:pt x="14252" y="34323"/>
                    <a:pt x="5753" y="34833"/>
                    <a:pt x="2354" y="31516"/>
                  </a:cubicBezTo>
                  <a:lnTo>
                    <a:pt x="523" y="36875"/>
                  </a:lnTo>
                  <a:cubicBezTo>
                    <a:pt x="4446" y="34578"/>
                    <a:pt x="16344" y="34068"/>
                    <a:pt x="18306" y="37003"/>
                  </a:cubicBezTo>
                  <a:cubicBezTo>
                    <a:pt x="17129" y="41596"/>
                    <a:pt x="5230" y="38789"/>
                    <a:pt x="0" y="39172"/>
                  </a:cubicBezTo>
                  <a:cubicBezTo>
                    <a:pt x="23013" y="40703"/>
                    <a:pt x="23405" y="48869"/>
                    <a:pt x="42888" y="45424"/>
                  </a:cubicBezTo>
                  <a:lnTo>
                    <a:pt x="39619" y="43765"/>
                  </a:lnTo>
                  <a:cubicBezTo>
                    <a:pt x="51779" y="39810"/>
                    <a:pt x="64331" y="46317"/>
                    <a:pt x="74922" y="46189"/>
                  </a:cubicBezTo>
                  <a:cubicBezTo>
                    <a:pt x="71915" y="47210"/>
                    <a:pt x="71261" y="49252"/>
                    <a:pt x="72700" y="50145"/>
                  </a:cubicBezTo>
                  <a:cubicBezTo>
                    <a:pt x="96235" y="46062"/>
                    <a:pt x="119379" y="49124"/>
                    <a:pt x="146315" y="46572"/>
                  </a:cubicBezTo>
                  <a:lnTo>
                    <a:pt x="154421" y="51804"/>
                  </a:lnTo>
                  <a:lnTo>
                    <a:pt x="154944" y="47848"/>
                  </a:lnTo>
                  <a:cubicBezTo>
                    <a:pt x="168020" y="46062"/>
                    <a:pt x="157821" y="53462"/>
                    <a:pt x="166320" y="53080"/>
                  </a:cubicBezTo>
                  <a:cubicBezTo>
                    <a:pt x="163051" y="53080"/>
                    <a:pt x="163705" y="52442"/>
                    <a:pt x="163051" y="51421"/>
                  </a:cubicBezTo>
                  <a:cubicBezTo>
                    <a:pt x="178349" y="55887"/>
                    <a:pt x="171550" y="47721"/>
                    <a:pt x="180049" y="48996"/>
                  </a:cubicBezTo>
                  <a:cubicBezTo>
                    <a:pt x="175996" y="44786"/>
                    <a:pt x="163574" y="47465"/>
                    <a:pt x="167366" y="41851"/>
                  </a:cubicBezTo>
                  <a:cubicBezTo>
                    <a:pt x="182534" y="46317"/>
                    <a:pt x="206200" y="43893"/>
                    <a:pt x="208423" y="53462"/>
                  </a:cubicBezTo>
                  <a:cubicBezTo>
                    <a:pt x="236666" y="49634"/>
                    <a:pt x="271708" y="55631"/>
                    <a:pt x="295375" y="56397"/>
                  </a:cubicBezTo>
                  <a:cubicBezTo>
                    <a:pt x="298644" y="54738"/>
                    <a:pt x="293414" y="55121"/>
                    <a:pt x="294590" y="53718"/>
                  </a:cubicBezTo>
                  <a:cubicBezTo>
                    <a:pt x="304005" y="59332"/>
                    <a:pt x="326102" y="49890"/>
                    <a:pt x="326233" y="54866"/>
                  </a:cubicBezTo>
                  <a:cubicBezTo>
                    <a:pt x="330809" y="53462"/>
                    <a:pt x="332640" y="49890"/>
                    <a:pt x="333948" y="48486"/>
                  </a:cubicBezTo>
                  <a:cubicBezTo>
                    <a:pt x="339962" y="50910"/>
                    <a:pt x="347154" y="52059"/>
                    <a:pt x="354868" y="52697"/>
                  </a:cubicBezTo>
                  <a:lnTo>
                    <a:pt x="349246" y="51293"/>
                  </a:lnTo>
                  <a:lnTo>
                    <a:pt x="349900" y="50655"/>
                  </a:lnTo>
                  <a:lnTo>
                    <a:pt x="357876" y="52569"/>
                  </a:lnTo>
                  <a:lnTo>
                    <a:pt x="357614" y="52824"/>
                  </a:lnTo>
                  <a:cubicBezTo>
                    <a:pt x="376704" y="54228"/>
                    <a:pt x="398671" y="53080"/>
                    <a:pt x="415931" y="58311"/>
                  </a:cubicBezTo>
                  <a:cubicBezTo>
                    <a:pt x="405993" y="55121"/>
                    <a:pt x="418415" y="52314"/>
                    <a:pt x="413708" y="50400"/>
                  </a:cubicBezTo>
                  <a:cubicBezTo>
                    <a:pt x="422469" y="58311"/>
                    <a:pt x="443520" y="58439"/>
                    <a:pt x="460649" y="57673"/>
                  </a:cubicBezTo>
                  <a:cubicBezTo>
                    <a:pt x="460649" y="56014"/>
                    <a:pt x="461956" y="54738"/>
                    <a:pt x="459864" y="53335"/>
                  </a:cubicBezTo>
                  <a:lnTo>
                    <a:pt x="469802" y="56525"/>
                  </a:lnTo>
                  <a:lnTo>
                    <a:pt x="468494" y="54611"/>
                  </a:lnTo>
                  <a:cubicBezTo>
                    <a:pt x="486277" y="53080"/>
                    <a:pt x="505498" y="61884"/>
                    <a:pt x="517266" y="58183"/>
                  </a:cubicBezTo>
                  <a:cubicBezTo>
                    <a:pt x="510074" y="57290"/>
                    <a:pt x="509943" y="55631"/>
                    <a:pt x="509290" y="52952"/>
                  </a:cubicBezTo>
                  <a:cubicBezTo>
                    <a:pt x="521973" y="53207"/>
                    <a:pt x="534002" y="53207"/>
                    <a:pt x="548778" y="55631"/>
                  </a:cubicBezTo>
                  <a:cubicBezTo>
                    <a:pt x="547993" y="55121"/>
                    <a:pt x="547470" y="54611"/>
                    <a:pt x="547470" y="53973"/>
                  </a:cubicBezTo>
                  <a:cubicBezTo>
                    <a:pt x="551393" y="53335"/>
                    <a:pt x="555969" y="55249"/>
                    <a:pt x="560023" y="56142"/>
                  </a:cubicBezTo>
                  <a:lnTo>
                    <a:pt x="560545" y="52186"/>
                  </a:lnTo>
                  <a:cubicBezTo>
                    <a:pt x="568129" y="53973"/>
                    <a:pt x="577936" y="51931"/>
                    <a:pt x="586958" y="55121"/>
                  </a:cubicBezTo>
                  <a:cubicBezTo>
                    <a:pt x="590488" y="50783"/>
                    <a:pt x="608794" y="59204"/>
                    <a:pt x="619254" y="57290"/>
                  </a:cubicBezTo>
                  <a:cubicBezTo>
                    <a:pt x="623177" y="58311"/>
                    <a:pt x="610625" y="52697"/>
                    <a:pt x="621739" y="52952"/>
                  </a:cubicBezTo>
                  <a:cubicBezTo>
                    <a:pt x="623308" y="61501"/>
                    <a:pt x="636252" y="53207"/>
                    <a:pt x="637168" y="62394"/>
                  </a:cubicBezTo>
                  <a:lnTo>
                    <a:pt x="646974" y="59077"/>
                  </a:lnTo>
                  <a:lnTo>
                    <a:pt x="649197" y="63670"/>
                  </a:lnTo>
                  <a:cubicBezTo>
                    <a:pt x="657566" y="54993"/>
                    <a:pt x="661880" y="67498"/>
                    <a:pt x="674171" y="64818"/>
                  </a:cubicBezTo>
                  <a:cubicBezTo>
                    <a:pt x="673518" y="63798"/>
                    <a:pt x="672210" y="63542"/>
                    <a:pt x="672864" y="62904"/>
                  </a:cubicBezTo>
                  <a:cubicBezTo>
                    <a:pt x="676917" y="63925"/>
                    <a:pt x="686070" y="64435"/>
                    <a:pt x="678878" y="66860"/>
                  </a:cubicBezTo>
                  <a:cubicBezTo>
                    <a:pt x="685416" y="66860"/>
                    <a:pt x="707906" y="68901"/>
                    <a:pt x="697838" y="64053"/>
                  </a:cubicBezTo>
                  <a:cubicBezTo>
                    <a:pt x="698622" y="66732"/>
                    <a:pt x="689339" y="64435"/>
                    <a:pt x="685416" y="63542"/>
                  </a:cubicBezTo>
                  <a:cubicBezTo>
                    <a:pt x="685939" y="59587"/>
                    <a:pt x="695877" y="61118"/>
                    <a:pt x="698230" y="56780"/>
                  </a:cubicBezTo>
                  <a:cubicBezTo>
                    <a:pt x="698492" y="57163"/>
                    <a:pt x="699799" y="57928"/>
                    <a:pt x="700845" y="58566"/>
                  </a:cubicBezTo>
                  <a:lnTo>
                    <a:pt x="702284" y="56142"/>
                  </a:lnTo>
                  <a:cubicBezTo>
                    <a:pt x="714705" y="60480"/>
                    <a:pt x="727258" y="57418"/>
                    <a:pt x="736280" y="63032"/>
                  </a:cubicBezTo>
                  <a:cubicBezTo>
                    <a:pt x="736803" y="61756"/>
                    <a:pt x="739026" y="60863"/>
                    <a:pt x="743210" y="61118"/>
                  </a:cubicBezTo>
                  <a:lnTo>
                    <a:pt x="743210" y="66094"/>
                  </a:lnTo>
                  <a:cubicBezTo>
                    <a:pt x="743210" y="66094"/>
                    <a:pt x="756547" y="66094"/>
                    <a:pt x="756547" y="66094"/>
                  </a:cubicBezTo>
                  <a:lnTo>
                    <a:pt x="750401" y="58821"/>
                  </a:lnTo>
                  <a:cubicBezTo>
                    <a:pt x="764784" y="57418"/>
                    <a:pt x="774983" y="65584"/>
                    <a:pt x="786882" y="66732"/>
                  </a:cubicBezTo>
                  <a:cubicBezTo>
                    <a:pt x="789889" y="58439"/>
                    <a:pt x="810025" y="69922"/>
                    <a:pt x="820224" y="62522"/>
                  </a:cubicBezTo>
                  <a:lnTo>
                    <a:pt x="810941" y="60225"/>
                  </a:lnTo>
                  <a:cubicBezTo>
                    <a:pt x="830685" y="61756"/>
                    <a:pt x="833954" y="56780"/>
                    <a:pt x="852390" y="59587"/>
                  </a:cubicBezTo>
                  <a:cubicBezTo>
                    <a:pt x="836699" y="62394"/>
                    <a:pt x="836569" y="60735"/>
                    <a:pt x="813817" y="67498"/>
                  </a:cubicBezTo>
                  <a:cubicBezTo>
                    <a:pt x="836699" y="64053"/>
                    <a:pt x="853436" y="72219"/>
                    <a:pt x="874357" y="67370"/>
                  </a:cubicBezTo>
                  <a:cubicBezTo>
                    <a:pt x="872919" y="65456"/>
                    <a:pt x="867688" y="64180"/>
                    <a:pt x="872788" y="62139"/>
                  </a:cubicBezTo>
                  <a:cubicBezTo>
                    <a:pt x="876841" y="66349"/>
                    <a:pt x="892532" y="62011"/>
                    <a:pt x="889394" y="66987"/>
                  </a:cubicBezTo>
                  <a:cubicBezTo>
                    <a:pt x="895931" y="65329"/>
                    <a:pt x="897108" y="60608"/>
                    <a:pt x="901031" y="59970"/>
                  </a:cubicBezTo>
                  <a:lnTo>
                    <a:pt x="922867" y="66094"/>
                  </a:lnTo>
                  <a:lnTo>
                    <a:pt x="922213" y="65073"/>
                  </a:lnTo>
                  <a:cubicBezTo>
                    <a:pt x="959347" y="53590"/>
                    <a:pt x="991513" y="72857"/>
                    <a:pt x="1028909" y="67881"/>
                  </a:cubicBezTo>
                  <a:lnTo>
                    <a:pt x="1028124" y="65201"/>
                  </a:lnTo>
                  <a:lnTo>
                    <a:pt x="1037408" y="69156"/>
                  </a:lnTo>
                  <a:cubicBezTo>
                    <a:pt x="1030086" y="66605"/>
                    <a:pt x="1040546" y="65839"/>
                    <a:pt x="1041200" y="63542"/>
                  </a:cubicBezTo>
                  <a:lnTo>
                    <a:pt x="1065128" y="69284"/>
                  </a:lnTo>
                  <a:cubicBezTo>
                    <a:pt x="1065651" y="66987"/>
                    <a:pt x="1064213" y="61628"/>
                    <a:pt x="1058329" y="62649"/>
                  </a:cubicBezTo>
                  <a:close/>
                  <a:moveTo>
                    <a:pt x="743210" y="60735"/>
                  </a:moveTo>
                  <a:lnTo>
                    <a:pt x="737587" y="60352"/>
                  </a:lnTo>
                  <a:cubicBezTo>
                    <a:pt x="736411" y="60608"/>
                    <a:pt x="735234" y="60608"/>
                    <a:pt x="734057" y="60097"/>
                  </a:cubicBezTo>
                  <a:lnTo>
                    <a:pt x="737587" y="60352"/>
                  </a:lnTo>
                  <a:cubicBezTo>
                    <a:pt x="740464" y="59714"/>
                    <a:pt x="742687" y="57545"/>
                    <a:pt x="743210" y="60735"/>
                  </a:cubicBezTo>
                  <a:close/>
                  <a:moveTo>
                    <a:pt x="221891" y="51166"/>
                  </a:moveTo>
                  <a:cubicBezTo>
                    <a:pt x="219145" y="48869"/>
                    <a:pt x="225813" y="50528"/>
                    <a:pt x="227775" y="50145"/>
                  </a:cubicBezTo>
                  <a:lnTo>
                    <a:pt x="218622" y="49507"/>
                  </a:lnTo>
                  <a:cubicBezTo>
                    <a:pt x="217314" y="50783"/>
                    <a:pt x="220714" y="50783"/>
                    <a:pt x="222022" y="51166"/>
                  </a:cubicBezTo>
                  <a:close/>
                  <a:moveTo>
                    <a:pt x="742818" y="28709"/>
                  </a:moveTo>
                  <a:lnTo>
                    <a:pt x="745956" y="25391"/>
                  </a:lnTo>
                  <a:lnTo>
                    <a:pt x="750009" y="27943"/>
                  </a:lnTo>
                  <a:lnTo>
                    <a:pt x="742818" y="28709"/>
                  </a:lnTo>
                  <a:close/>
                  <a:moveTo>
                    <a:pt x="823101" y="28454"/>
                  </a:moveTo>
                  <a:lnTo>
                    <a:pt x="815125" y="26540"/>
                  </a:lnTo>
                  <a:lnTo>
                    <a:pt x="815779" y="25902"/>
                  </a:lnTo>
                  <a:lnTo>
                    <a:pt x="823755" y="27816"/>
                  </a:lnTo>
                  <a:lnTo>
                    <a:pt x="823101" y="28454"/>
                  </a:lnTo>
                  <a:close/>
                  <a:moveTo>
                    <a:pt x="912276" y="55249"/>
                  </a:moveTo>
                  <a:cubicBezTo>
                    <a:pt x="912276" y="55249"/>
                    <a:pt x="911360" y="54866"/>
                    <a:pt x="910707" y="54611"/>
                  </a:cubicBezTo>
                  <a:cubicBezTo>
                    <a:pt x="911230" y="54738"/>
                    <a:pt x="911753" y="54993"/>
                    <a:pt x="912276" y="55249"/>
                  </a:cubicBezTo>
                  <a:cubicBezTo>
                    <a:pt x="918421" y="57673"/>
                    <a:pt x="920906" y="51676"/>
                    <a:pt x="925874" y="57418"/>
                  </a:cubicBezTo>
                  <a:cubicBezTo>
                    <a:pt x="919729" y="62394"/>
                    <a:pt x="915806" y="57290"/>
                    <a:pt x="912276" y="55249"/>
                  </a:cubicBezTo>
                  <a:close/>
                  <a:moveTo>
                    <a:pt x="771322" y="55249"/>
                  </a:moveTo>
                  <a:cubicBezTo>
                    <a:pt x="768576" y="54611"/>
                    <a:pt x="767269" y="54228"/>
                    <a:pt x="765438" y="54611"/>
                  </a:cubicBezTo>
                  <a:cubicBezTo>
                    <a:pt x="766876" y="56525"/>
                    <a:pt x="772237" y="59459"/>
                    <a:pt x="768315" y="60225"/>
                  </a:cubicBezTo>
                  <a:cubicBezTo>
                    <a:pt x="765569" y="57928"/>
                    <a:pt x="756416" y="57290"/>
                    <a:pt x="756285" y="54100"/>
                  </a:cubicBezTo>
                  <a:cubicBezTo>
                    <a:pt x="764261" y="57673"/>
                    <a:pt x="769884" y="48359"/>
                    <a:pt x="771453" y="55249"/>
                  </a:cubicBezTo>
                  <a:close/>
                  <a:moveTo>
                    <a:pt x="582382" y="53080"/>
                  </a:moveTo>
                  <a:lnTo>
                    <a:pt x="584343" y="52697"/>
                  </a:lnTo>
                  <a:lnTo>
                    <a:pt x="577021" y="50145"/>
                  </a:lnTo>
                  <a:lnTo>
                    <a:pt x="582382" y="53080"/>
                  </a:lnTo>
                  <a:close/>
                  <a:moveTo>
                    <a:pt x="548124" y="49762"/>
                  </a:moveTo>
                  <a:cubicBezTo>
                    <a:pt x="544070" y="45551"/>
                    <a:pt x="533610" y="46189"/>
                    <a:pt x="526288" y="45296"/>
                  </a:cubicBezTo>
                  <a:cubicBezTo>
                    <a:pt x="524457" y="48996"/>
                    <a:pt x="531779" y="53207"/>
                    <a:pt x="540279" y="52824"/>
                  </a:cubicBezTo>
                  <a:cubicBezTo>
                    <a:pt x="550216" y="56014"/>
                    <a:pt x="544070" y="47210"/>
                    <a:pt x="548124" y="49762"/>
                  </a:cubicBezTo>
                  <a:close/>
                  <a:moveTo>
                    <a:pt x="832908" y="48869"/>
                  </a:moveTo>
                  <a:lnTo>
                    <a:pt x="830816" y="45934"/>
                  </a:lnTo>
                  <a:lnTo>
                    <a:pt x="832777" y="45551"/>
                  </a:lnTo>
                  <a:lnTo>
                    <a:pt x="824801" y="43637"/>
                  </a:lnTo>
                  <a:cubicBezTo>
                    <a:pt x="835261" y="39554"/>
                    <a:pt x="842714" y="47083"/>
                    <a:pt x="847944" y="48359"/>
                  </a:cubicBezTo>
                  <a:cubicBezTo>
                    <a:pt x="843237" y="48103"/>
                    <a:pt x="830554" y="40830"/>
                    <a:pt x="832777" y="48741"/>
                  </a:cubicBezTo>
                  <a:close/>
                  <a:moveTo>
                    <a:pt x="475032" y="47593"/>
                  </a:moveTo>
                  <a:cubicBezTo>
                    <a:pt x="467710" y="45041"/>
                    <a:pt x="454503" y="41851"/>
                    <a:pt x="455680" y="38789"/>
                  </a:cubicBezTo>
                  <a:cubicBezTo>
                    <a:pt x="455288" y="44403"/>
                    <a:pt x="465748" y="46955"/>
                    <a:pt x="469148" y="46955"/>
                  </a:cubicBezTo>
                  <a:cubicBezTo>
                    <a:pt x="471109" y="46572"/>
                    <a:pt x="472417" y="46955"/>
                    <a:pt x="475032" y="47593"/>
                  </a:cubicBezTo>
                  <a:close/>
                  <a:moveTo>
                    <a:pt x="475424" y="37003"/>
                  </a:moveTo>
                  <a:cubicBezTo>
                    <a:pt x="486015" y="39554"/>
                    <a:pt x="486800" y="42234"/>
                    <a:pt x="494907" y="47465"/>
                  </a:cubicBezTo>
                  <a:cubicBezTo>
                    <a:pt x="484446" y="49890"/>
                    <a:pt x="481570" y="42617"/>
                    <a:pt x="482746" y="39682"/>
                  </a:cubicBezTo>
                  <a:cubicBezTo>
                    <a:pt x="475424" y="37130"/>
                    <a:pt x="476862" y="40703"/>
                    <a:pt x="472940" y="41468"/>
                  </a:cubicBezTo>
                  <a:lnTo>
                    <a:pt x="475424" y="37130"/>
                  </a:lnTo>
                  <a:close/>
                  <a:moveTo>
                    <a:pt x="486408" y="52824"/>
                  </a:moveTo>
                  <a:lnTo>
                    <a:pt x="490722" y="52059"/>
                  </a:lnTo>
                  <a:cubicBezTo>
                    <a:pt x="495822" y="49762"/>
                    <a:pt x="496868" y="43382"/>
                    <a:pt x="504059" y="49762"/>
                  </a:cubicBezTo>
                  <a:lnTo>
                    <a:pt x="490722" y="52059"/>
                  </a:lnTo>
                  <a:cubicBezTo>
                    <a:pt x="489546" y="52569"/>
                    <a:pt x="488238" y="52952"/>
                    <a:pt x="486408" y="52824"/>
                  </a:cubicBezTo>
                  <a:close/>
                  <a:moveTo>
                    <a:pt x="397233" y="52569"/>
                  </a:moveTo>
                  <a:lnTo>
                    <a:pt x="401548" y="54483"/>
                  </a:lnTo>
                  <a:cubicBezTo>
                    <a:pt x="397233" y="54228"/>
                    <a:pt x="396710" y="53462"/>
                    <a:pt x="397233" y="52569"/>
                  </a:cubicBezTo>
                  <a:lnTo>
                    <a:pt x="393572" y="50910"/>
                  </a:lnTo>
                  <a:cubicBezTo>
                    <a:pt x="402986" y="48869"/>
                    <a:pt x="398148" y="50910"/>
                    <a:pt x="397233" y="52569"/>
                  </a:cubicBezTo>
                  <a:close/>
                  <a:moveTo>
                    <a:pt x="465225" y="51038"/>
                  </a:moveTo>
                  <a:lnTo>
                    <a:pt x="477778" y="51548"/>
                  </a:lnTo>
                  <a:cubicBezTo>
                    <a:pt x="476993" y="48869"/>
                    <a:pt x="469279" y="50272"/>
                    <a:pt x="465225" y="51038"/>
                  </a:cubicBezTo>
                  <a:close/>
                  <a:moveTo>
                    <a:pt x="399979" y="47593"/>
                  </a:moveTo>
                  <a:cubicBezTo>
                    <a:pt x="405209" y="47210"/>
                    <a:pt x="419069" y="46445"/>
                    <a:pt x="417108" y="46827"/>
                  </a:cubicBezTo>
                  <a:cubicBezTo>
                    <a:pt x="415800" y="49762"/>
                    <a:pt x="403378" y="49252"/>
                    <a:pt x="399979" y="47593"/>
                  </a:cubicBezTo>
                  <a:close/>
                  <a:moveTo>
                    <a:pt x="123432" y="39810"/>
                  </a:moveTo>
                  <a:lnTo>
                    <a:pt x="131278" y="40065"/>
                  </a:lnTo>
                  <a:lnTo>
                    <a:pt x="127486" y="44020"/>
                  </a:lnTo>
                  <a:lnTo>
                    <a:pt x="123432" y="39810"/>
                  </a:lnTo>
                  <a:close/>
                  <a:moveTo>
                    <a:pt x="216138" y="36747"/>
                  </a:moveTo>
                  <a:lnTo>
                    <a:pt x="214176" y="38789"/>
                  </a:lnTo>
                  <a:lnTo>
                    <a:pt x="209600" y="38534"/>
                  </a:lnTo>
                  <a:lnTo>
                    <a:pt x="216138" y="36875"/>
                  </a:lnTo>
                  <a:close/>
                  <a:moveTo>
                    <a:pt x="301520" y="36492"/>
                  </a:moveTo>
                  <a:cubicBezTo>
                    <a:pt x="301128" y="37385"/>
                    <a:pt x="301390" y="38406"/>
                    <a:pt x="302043" y="39299"/>
                  </a:cubicBezTo>
                  <a:cubicBezTo>
                    <a:pt x="303351" y="39682"/>
                    <a:pt x="304528" y="40192"/>
                    <a:pt x="305051" y="40958"/>
                  </a:cubicBezTo>
                  <a:cubicBezTo>
                    <a:pt x="303874" y="40958"/>
                    <a:pt x="302697" y="40192"/>
                    <a:pt x="302043" y="39299"/>
                  </a:cubicBezTo>
                  <a:cubicBezTo>
                    <a:pt x="298644" y="38406"/>
                    <a:pt x="293544" y="38916"/>
                    <a:pt x="291191" y="40065"/>
                  </a:cubicBezTo>
                  <a:cubicBezTo>
                    <a:pt x="292629" y="41979"/>
                    <a:pt x="297859" y="41596"/>
                    <a:pt x="299821" y="43000"/>
                  </a:cubicBezTo>
                  <a:cubicBezTo>
                    <a:pt x="291975" y="47721"/>
                    <a:pt x="274454" y="33558"/>
                    <a:pt x="279423" y="47083"/>
                  </a:cubicBezTo>
                  <a:cubicBezTo>
                    <a:pt x="276154" y="45424"/>
                    <a:pt x="264778" y="41851"/>
                    <a:pt x="268701" y="39554"/>
                  </a:cubicBezTo>
                  <a:cubicBezTo>
                    <a:pt x="277592" y="40320"/>
                    <a:pt x="294590" y="38916"/>
                    <a:pt x="301390" y="36365"/>
                  </a:cubicBezTo>
                  <a:cubicBezTo>
                    <a:pt x="301782" y="35599"/>
                    <a:pt x="302566" y="35089"/>
                    <a:pt x="304005" y="34961"/>
                  </a:cubicBezTo>
                  <a:cubicBezTo>
                    <a:pt x="303612" y="35471"/>
                    <a:pt x="302566" y="35854"/>
                    <a:pt x="301390" y="36365"/>
                  </a:cubicBezTo>
                  <a:close/>
                  <a:moveTo>
                    <a:pt x="416585" y="33558"/>
                  </a:moveTo>
                  <a:cubicBezTo>
                    <a:pt x="419853" y="33940"/>
                    <a:pt x="421161" y="34323"/>
                    <a:pt x="421815" y="34706"/>
                  </a:cubicBezTo>
                  <a:cubicBezTo>
                    <a:pt x="424561" y="35727"/>
                    <a:pt x="426653" y="37258"/>
                    <a:pt x="425868" y="39044"/>
                  </a:cubicBezTo>
                  <a:cubicBezTo>
                    <a:pt x="419069" y="37385"/>
                    <a:pt x="423384" y="35854"/>
                    <a:pt x="421815" y="34706"/>
                  </a:cubicBezTo>
                  <a:cubicBezTo>
                    <a:pt x="420115" y="34068"/>
                    <a:pt x="418284" y="33685"/>
                    <a:pt x="416585" y="33558"/>
                  </a:cubicBezTo>
                  <a:close/>
                  <a:moveTo>
                    <a:pt x="436982" y="32792"/>
                  </a:moveTo>
                  <a:lnTo>
                    <a:pt x="426391" y="30240"/>
                  </a:lnTo>
                  <a:lnTo>
                    <a:pt x="431752" y="33175"/>
                  </a:lnTo>
                  <a:lnTo>
                    <a:pt x="415800" y="27688"/>
                  </a:lnTo>
                  <a:cubicBezTo>
                    <a:pt x="424953" y="25009"/>
                    <a:pt x="435544" y="29219"/>
                    <a:pt x="436982" y="32792"/>
                  </a:cubicBezTo>
                  <a:close/>
                  <a:moveTo>
                    <a:pt x="440643" y="30240"/>
                  </a:moveTo>
                  <a:lnTo>
                    <a:pt x="442866" y="33430"/>
                  </a:lnTo>
                  <a:lnTo>
                    <a:pt x="439597" y="30112"/>
                  </a:lnTo>
                  <a:lnTo>
                    <a:pt x="440774" y="30112"/>
                  </a:lnTo>
                  <a:cubicBezTo>
                    <a:pt x="440774" y="30112"/>
                    <a:pt x="440251" y="29474"/>
                    <a:pt x="440251" y="29474"/>
                  </a:cubicBezTo>
                  <a:lnTo>
                    <a:pt x="458034" y="31261"/>
                  </a:lnTo>
                  <a:lnTo>
                    <a:pt x="440774" y="30112"/>
                  </a:lnTo>
                  <a:close/>
                  <a:moveTo>
                    <a:pt x="622523" y="36747"/>
                  </a:moveTo>
                  <a:cubicBezTo>
                    <a:pt x="629192" y="25647"/>
                    <a:pt x="606833" y="28836"/>
                    <a:pt x="603302" y="23477"/>
                  </a:cubicBezTo>
                  <a:cubicBezTo>
                    <a:pt x="602518" y="27178"/>
                    <a:pt x="595849" y="33047"/>
                    <a:pt x="613240" y="32920"/>
                  </a:cubicBezTo>
                  <a:cubicBezTo>
                    <a:pt x="598203" y="36620"/>
                    <a:pt x="603825" y="25647"/>
                    <a:pt x="594803" y="35089"/>
                  </a:cubicBezTo>
                  <a:cubicBezTo>
                    <a:pt x="601995" y="34323"/>
                    <a:pt x="610625" y="37258"/>
                    <a:pt x="611932" y="37641"/>
                  </a:cubicBezTo>
                  <a:lnTo>
                    <a:pt x="603433" y="38023"/>
                  </a:lnTo>
                  <a:cubicBezTo>
                    <a:pt x="608271" y="44913"/>
                    <a:pt x="616509" y="34578"/>
                    <a:pt x="622392" y="36875"/>
                  </a:cubicBezTo>
                  <a:close/>
                  <a:moveTo>
                    <a:pt x="713921" y="35089"/>
                  </a:moveTo>
                  <a:lnTo>
                    <a:pt x="725035" y="35344"/>
                  </a:lnTo>
                  <a:lnTo>
                    <a:pt x="714444" y="34451"/>
                  </a:lnTo>
                  <a:lnTo>
                    <a:pt x="713921" y="35089"/>
                  </a:lnTo>
                  <a:close/>
                  <a:moveTo>
                    <a:pt x="989421" y="32026"/>
                  </a:moveTo>
                  <a:cubicBezTo>
                    <a:pt x="988636" y="29347"/>
                    <a:pt x="1003019" y="24626"/>
                    <a:pt x="1006419" y="29602"/>
                  </a:cubicBezTo>
                  <a:cubicBezTo>
                    <a:pt x="999228" y="30368"/>
                    <a:pt x="991252" y="30112"/>
                    <a:pt x="989421" y="32026"/>
                  </a:cubicBezTo>
                  <a:close/>
                  <a:moveTo>
                    <a:pt x="1107885" y="32792"/>
                  </a:moveTo>
                  <a:lnTo>
                    <a:pt x="1095332" y="30623"/>
                  </a:lnTo>
                  <a:cubicBezTo>
                    <a:pt x="1097686" y="24626"/>
                    <a:pt x="1106577" y="30878"/>
                    <a:pt x="1112461" y="29857"/>
                  </a:cubicBezTo>
                  <a:cubicBezTo>
                    <a:pt x="1114553" y="32792"/>
                    <a:pt x="1109846" y="30878"/>
                    <a:pt x="1107885" y="32920"/>
                  </a:cubicBezTo>
                  <a:close/>
                  <a:moveTo>
                    <a:pt x="1189476" y="32792"/>
                  </a:moveTo>
                  <a:lnTo>
                    <a:pt x="1193529" y="33813"/>
                  </a:lnTo>
                  <a:lnTo>
                    <a:pt x="1189345" y="27943"/>
                  </a:lnTo>
                  <a:lnTo>
                    <a:pt x="1189607" y="32920"/>
                  </a:lnTo>
                  <a:close/>
                  <a:moveTo>
                    <a:pt x="1183984" y="24881"/>
                  </a:moveTo>
                  <a:cubicBezTo>
                    <a:pt x="1186468" y="22202"/>
                    <a:pt x="1177969" y="20926"/>
                    <a:pt x="1175877" y="21308"/>
                  </a:cubicBezTo>
                  <a:lnTo>
                    <a:pt x="1183984" y="24881"/>
                  </a:lnTo>
                  <a:close/>
                  <a:moveTo>
                    <a:pt x="1257468" y="19650"/>
                  </a:moveTo>
                  <a:lnTo>
                    <a:pt x="1252238" y="20032"/>
                  </a:lnTo>
                  <a:lnTo>
                    <a:pt x="1256945" y="25264"/>
                  </a:lnTo>
                  <a:lnTo>
                    <a:pt x="1257468" y="19650"/>
                  </a:lnTo>
                  <a:close/>
                  <a:moveTo>
                    <a:pt x="1249100" y="25774"/>
                  </a:moveTo>
                  <a:cubicBezTo>
                    <a:pt x="1247923" y="21946"/>
                    <a:pt x="1248446" y="16843"/>
                    <a:pt x="1236417" y="19394"/>
                  </a:cubicBezTo>
                  <a:cubicBezTo>
                    <a:pt x="1235894" y="23350"/>
                    <a:pt x="1239162" y="23350"/>
                    <a:pt x="1234717" y="27943"/>
                  </a:cubicBezTo>
                  <a:cubicBezTo>
                    <a:pt x="1238640" y="28964"/>
                    <a:pt x="1241908" y="27178"/>
                    <a:pt x="1243870" y="26923"/>
                  </a:cubicBezTo>
                  <a:cubicBezTo>
                    <a:pt x="1241124" y="26285"/>
                    <a:pt x="1237986" y="27943"/>
                    <a:pt x="1237201" y="25264"/>
                  </a:cubicBezTo>
                  <a:cubicBezTo>
                    <a:pt x="1241647" y="23733"/>
                    <a:pt x="1246354" y="24243"/>
                    <a:pt x="1249100" y="25647"/>
                  </a:cubicBezTo>
                  <a:cubicBezTo>
                    <a:pt x="1249492" y="27050"/>
                    <a:pt x="1250146" y="28199"/>
                    <a:pt x="1251846" y="28836"/>
                  </a:cubicBezTo>
                  <a:cubicBezTo>
                    <a:pt x="1251846" y="27561"/>
                    <a:pt x="1250800" y="26540"/>
                    <a:pt x="1249100" y="25647"/>
                  </a:cubicBezTo>
                  <a:close/>
                  <a:moveTo>
                    <a:pt x="1205428" y="29985"/>
                  </a:moveTo>
                  <a:cubicBezTo>
                    <a:pt x="1203859" y="30495"/>
                    <a:pt x="1202420" y="31006"/>
                    <a:pt x="1201897" y="31644"/>
                  </a:cubicBezTo>
                  <a:lnTo>
                    <a:pt x="1201244" y="30623"/>
                  </a:lnTo>
                  <a:cubicBezTo>
                    <a:pt x="1202813" y="28964"/>
                    <a:pt x="1204251" y="29347"/>
                    <a:pt x="1205559" y="29985"/>
                  </a:cubicBezTo>
                  <a:cubicBezTo>
                    <a:pt x="1207258" y="29474"/>
                    <a:pt x="1209350" y="28964"/>
                    <a:pt x="1211443" y="28581"/>
                  </a:cubicBezTo>
                  <a:cubicBezTo>
                    <a:pt x="1212750" y="25264"/>
                    <a:pt x="1204513" y="22967"/>
                    <a:pt x="1202420" y="21053"/>
                  </a:cubicBezTo>
                  <a:cubicBezTo>
                    <a:pt x="1206343" y="22074"/>
                    <a:pt x="1209743" y="25264"/>
                    <a:pt x="1214973" y="23222"/>
                  </a:cubicBezTo>
                  <a:cubicBezTo>
                    <a:pt x="1214319" y="22202"/>
                    <a:pt x="1214973" y="21564"/>
                    <a:pt x="1211704" y="21564"/>
                  </a:cubicBezTo>
                  <a:lnTo>
                    <a:pt x="1218896" y="20798"/>
                  </a:lnTo>
                  <a:cubicBezTo>
                    <a:pt x="1227133" y="25519"/>
                    <a:pt x="1219288" y="26923"/>
                    <a:pt x="1211573" y="28454"/>
                  </a:cubicBezTo>
                  <a:cubicBezTo>
                    <a:pt x="1211312" y="29219"/>
                    <a:pt x="1210789" y="29985"/>
                    <a:pt x="1209350" y="30878"/>
                  </a:cubicBezTo>
                  <a:cubicBezTo>
                    <a:pt x="1208174" y="31388"/>
                    <a:pt x="1206997" y="30495"/>
                    <a:pt x="1205820" y="29985"/>
                  </a:cubicBezTo>
                  <a:close/>
                  <a:moveTo>
                    <a:pt x="1263091" y="37513"/>
                  </a:moveTo>
                  <a:lnTo>
                    <a:pt x="1259168" y="36492"/>
                  </a:lnTo>
                  <a:cubicBezTo>
                    <a:pt x="1257207" y="35216"/>
                    <a:pt x="1258383" y="33813"/>
                    <a:pt x="1257730" y="32920"/>
                  </a:cubicBezTo>
                  <a:cubicBezTo>
                    <a:pt x="1262306" y="33175"/>
                    <a:pt x="1268321" y="35471"/>
                    <a:pt x="1263091" y="37513"/>
                  </a:cubicBezTo>
                  <a:close/>
                  <a:moveTo>
                    <a:pt x="1026948" y="38661"/>
                  </a:moveTo>
                  <a:cubicBezTo>
                    <a:pt x="1029563" y="37641"/>
                    <a:pt x="1023548" y="33685"/>
                    <a:pt x="1017664" y="34706"/>
                  </a:cubicBezTo>
                  <a:lnTo>
                    <a:pt x="1020802" y="29730"/>
                  </a:lnTo>
                  <a:cubicBezTo>
                    <a:pt x="1020933" y="33047"/>
                    <a:pt x="1032701" y="32537"/>
                    <a:pt x="1034008" y="32920"/>
                  </a:cubicBezTo>
                  <a:cubicBezTo>
                    <a:pt x="1036100" y="37513"/>
                    <a:pt x="1031524" y="35599"/>
                    <a:pt x="1026948" y="38661"/>
                  </a:cubicBezTo>
                  <a:close/>
                  <a:moveTo>
                    <a:pt x="752624" y="38661"/>
                  </a:moveTo>
                  <a:cubicBezTo>
                    <a:pt x="750532" y="32409"/>
                    <a:pt x="735495" y="36109"/>
                    <a:pt x="732096" y="34578"/>
                  </a:cubicBezTo>
                  <a:cubicBezTo>
                    <a:pt x="739941" y="33175"/>
                    <a:pt x="757724" y="31771"/>
                    <a:pt x="752624" y="38661"/>
                  </a:cubicBezTo>
                  <a:close/>
                  <a:moveTo>
                    <a:pt x="726604" y="41213"/>
                  </a:moveTo>
                  <a:cubicBezTo>
                    <a:pt x="722551" y="41213"/>
                    <a:pt x="721374" y="41724"/>
                    <a:pt x="721766" y="38534"/>
                  </a:cubicBezTo>
                  <a:cubicBezTo>
                    <a:pt x="719805" y="37258"/>
                    <a:pt x="716536" y="38916"/>
                    <a:pt x="714575" y="37641"/>
                  </a:cubicBezTo>
                  <a:cubicBezTo>
                    <a:pt x="722551" y="34833"/>
                    <a:pt x="722028" y="39937"/>
                    <a:pt x="726735" y="41213"/>
                  </a:cubicBezTo>
                  <a:cubicBezTo>
                    <a:pt x="727781" y="41213"/>
                    <a:pt x="729088" y="41213"/>
                    <a:pt x="730527" y="41468"/>
                  </a:cubicBezTo>
                  <a:cubicBezTo>
                    <a:pt x="728827" y="41724"/>
                    <a:pt x="727650" y="41468"/>
                    <a:pt x="726735" y="41213"/>
                  </a:cubicBezTo>
                  <a:close/>
                  <a:moveTo>
                    <a:pt x="886909" y="41596"/>
                  </a:moveTo>
                  <a:lnTo>
                    <a:pt x="892401" y="46189"/>
                  </a:lnTo>
                  <a:lnTo>
                    <a:pt x="900900" y="45807"/>
                  </a:lnTo>
                  <a:lnTo>
                    <a:pt x="886909" y="41596"/>
                  </a:lnTo>
                  <a:close/>
                  <a:moveTo>
                    <a:pt x="978568" y="49762"/>
                  </a:moveTo>
                  <a:cubicBezTo>
                    <a:pt x="977915" y="47083"/>
                    <a:pt x="987721" y="47083"/>
                    <a:pt x="989683" y="48359"/>
                  </a:cubicBezTo>
                  <a:cubicBezTo>
                    <a:pt x="989029" y="44913"/>
                    <a:pt x="982491" y="45296"/>
                    <a:pt x="977261" y="44913"/>
                  </a:cubicBezTo>
                  <a:cubicBezTo>
                    <a:pt x="976607" y="44658"/>
                    <a:pt x="975430" y="44403"/>
                    <a:pt x="973861" y="44403"/>
                  </a:cubicBezTo>
                  <a:cubicBezTo>
                    <a:pt x="974907" y="44658"/>
                    <a:pt x="975953" y="44786"/>
                    <a:pt x="977261" y="44913"/>
                  </a:cubicBezTo>
                  <a:cubicBezTo>
                    <a:pt x="979222" y="45679"/>
                    <a:pt x="977784" y="47465"/>
                    <a:pt x="977784" y="48741"/>
                  </a:cubicBezTo>
                  <a:lnTo>
                    <a:pt x="975169" y="49762"/>
                  </a:lnTo>
                  <a:lnTo>
                    <a:pt x="982360" y="50655"/>
                  </a:lnTo>
                  <a:lnTo>
                    <a:pt x="978438" y="49634"/>
                  </a:lnTo>
                  <a:close/>
                  <a:moveTo>
                    <a:pt x="1139789" y="53462"/>
                  </a:moveTo>
                  <a:cubicBezTo>
                    <a:pt x="1145673" y="50783"/>
                    <a:pt x="1146327" y="51804"/>
                    <a:pt x="1150249" y="52697"/>
                  </a:cubicBezTo>
                  <a:cubicBezTo>
                    <a:pt x="1148942" y="53973"/>
                    <a:pt x="1143712" y="54355"/>
                    <a:pt x="1139789" y="53462"/>
                  </a:cubicBezTo>
                  <a:close/>
                  <a:moveTo>
                    <a:pt x="929928" y="52697"/>
                  </a:moveTo>
                  <a:cubicBezTo>
                    <a:pt x="939734" y="50910"/>
                    <a:pt x="925220" y="47465"/>
                    <a:pt x="931627" y="45679"/>
                  </a:cubicBezTo>
                  <a:lnTo>
                    <a:pt x="926528" y="46062"/>
                  </a:lnTo>
                  <a:cubicBezTo>
                    <a:pt x="934896" y="42362"/>
                    <a:pt x="932543" y="50017"/>
                    <a:pt x="938427" y="48996"/>
                  </a:cubicBezTo>
                  <a:lnTo>
                    <a:pt x="934504" y="49634"/>
                  </a:lnTo>
                  <a:cubicBezTo>
                    <a:pt x="931366" y="52952"/>
                    <a:pt x="940519" y="51931"/>
                    <a:pt x="941303" y="54611"/>
                  </a:cubicBezTo>
                  <a:cubicBezTo>
                    <a:pt x="936727" y="56014"/>
                    <a:pt x="926136" y="53462"/>
                    <a:pt x="930058" y="52697"/>
                  </a:cubicBezTo>
                  <a:close/>
                  <a:moveTo>
                    <a:pt x="1149072" y="55631"/>
                  </a:moveTo>
                  <a:cubicBezTo>
                    <a:pt x="1158879" y="52186"/>
                    <a:pt x="1157179" y="59204"/>
                    <a:pt x="1163063" y="59842"/>
                  </a:cubicBezTo>
                  <a:cubicBezTo>
                    <a:pt x="1155349" y="62904"/>
                    <a:pt x="1156395" y="56525"/>
                    <a:pt x="1149072" y="55631"/>
                  </a:cubicBezTo>
                  <a:close/>
                  <a:moveTo>
                    <a:pt x="992036" y="62777"/>
                  </a:moveTo>
                  <a:lnTo>
                    <a:pt x="991382" y="63415"/>
                  </a:lnTo>
                  <a:lnTo>
                    <a:pt x="999358" y="65329"/>
                  </a:lnTo>
                  <a:lnTo>
                    <a:pt x="1000012" y="64691"/>
                  </a:lnTo>
                  <a:lnTo>
                    <a:pt x="992036" y="62777"/>
                  </a:ln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g2b8c484956b_2_78"/>
            <p:cNvSpPr/>
            <p:nvPr/>
          </p:nvSpPr>
          <p:spPr>
            <a:xfrm>
              <a:off x="11726057" y="6570870"/>
              <a:ext cx="5360" cy="434"/>
            </a:xfrm>
            <a:custGeom>
              <a:avLst/>
              <a:gdLst/>
              <a:ahLst/>
              <a:cxnLst/>
              <a:rect l="l" t="t" r="r" b="b"/>
              <a:pathLst>
                <a:path w="5360" h="434" extrusionOk="0">
                  <a:moveTo>
                    <a:pt x="0" y="287"/>
                  </a:moveTo>
                  <a:cubicBezTo>
                    <a:pt x="2354" y="-96"/>
                    <a:pt x="4053" y="-96"/>
                    <a:pt x="5361" y="287"/>
                  </a:cubicBezTo>
                  <a:cubicBezTo>
                    <a:pt x="3661" y="415"/>
                    <a:pt x="1961" y="542"/>
                    <a:pt x="0" y="287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g2b8c484956b_2_78"/>
            <p:cNvSpPr/>
            <p:nvPr/>
          </p:nvSpPr>
          <p:spPr>
            <a:xfrm>
              <a:off x="11265147" y="6567840"/>
              <a:ext cx="2222" cy="1658"/>
            </a:xfrm>
            <a:custGeom>
              <a:avLst/>
              <a:gdLst/>
              <a:ahLst/>
              <a:cxnLst/>
              <a:rect l="l" t="t" r="r" b="b"/>
              <a:pathLst>
                <a:path w="2222" h="1658" extrusionOk="0">
                  <a:moveTo>
                    <a:pt x="2223" y="0"/>
                  </a:moveTo>
                  <a:cubicBezTo>
                    <a:pt x="1961" y="893"/>
                    <a:pt x="1177" y="1404"/>
                    <a:pt x="0" y="1659"/>
                  </a:cubicBezTo>
                  <a:cubicBezTo>
                    <a:pt x="131" y="1148"/>
                    <a:pt x="654" y="638"/>
                    <a:pt x="2223" y="0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g2b8c484956b_2_78"/>
            <p:cNvSpPr/>
            <p:nvPr/>
          </p:nvSpPr>
          <p:spPr>
            <a:xfrm>
              <a:off x="11246972" y="6565288"/>
              <a:ext cx="1307" cy="382"/>
            </a:xfrm>
            <a:custGeom>
              <a:avLst/>
              <a:gdLst/>
              <a:ahLst/>
              <a:cxnLst/>
              <a:rect l="l" t="t" r="r" b="b"/>
              <a:pathLst>
                <a:path w="1307" h="382" extrusionOk="0">
                  <a:moveTo>
                    <a:pt x="1308" y="383"/>
                  </a:moveTo>
                  <a:lnTo>
                    <a:pt x="523" y="255"/>
                  </a:lnTo>
                  <a:lnTo>
                    <a:pt x="0" y="0"/>
                  </a:lnTo>
                  <a:lnTo>
                    <a:pt x="1308" y="383"/>
                  </a:ln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g2b8c484956b_2_78"/>
            <p:cNvSpPr/>
            <p:nvPr/>
          </p:nvSpPr>
          <p:spPr>
            <a:xfrm>
              <a:off x="10581745" y="6574967"/>
              <a:ext cx="8314" cy="2913"/>
            </a:xfrm>
            <a:custGeom>
              <a:avLst/>
              <a:gdLst/>
              <a:ahLst/>
              <a:cxnLst/>
              <a:rect l="l" t="t" r="r" b="b"/>
              <a:pathLst>
                <a:path w="8314" h="2913" extrusionOk="0">
                  <a:moveTo>
                    <a:pt x="1123" y="2059"/>
                  </a:moveTo>
                  <a:cubicBezTo>
                    <a:pt x="-2930" y="-2152"/>
                    <a:pt x="5046" y="1421"/>
                    <a:pt x="8315" y="1293"/>
                  </a:cubicBezTo>
                  <a:cubicBezTo>
                    <a:pt x="5046" y="1293"/>
                    <a:pt x="3738" y="4356"/>
                    <a:pt x="1123" y="2059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g2b8c484956b_2_78"/>
            <p:cNvSpPr/>
            <p:nvPr/>
          </p:nvSpPr>
          <p:spPr>
            <a:xfrm>
              <a:off x="10600651" y="6581598"/>
              <a:ext cx="8106" cy="2446"/>
            </a:xfrm>
            <a:custGeom>
              <a:avLst/>
              <a:gdLst/>
              <a:ahLst/>
              <a:cxnLst/>
              <a:rect l="l" t="t" r="r" b="b"/>
              <a:pathLst>
                <a:path w="8106" h="2446" extrusionOk="0">
                  <a:moveTo>
                    <a:pt x="8107" y="2446"/>
                  </a:moveTo>
                  <a:cubicBezTo>
                    <a:pt x="6145" y="1170"/>
                    <a:pt x="3400" y="277"/>
                    <a:pt x="0" y="22"/>
                  </a:cubicBezTo>
                  <a:cubicBezTo>
                    <a:pt x="2092" y="-106"/>
                    <a:pt x="4446" y="277"/>
                    <a:pt x="8107" y="2446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g2b8c484956b_2_78"/>
            <p:cNvSpPr/>
            <p:nvPr/>
          </p:nvSpPr>
          <p:spPr>
            <a:xfrm>
              <a:off x="10587576" y="6581416"/>
              <a:ext cx="12944" cy="1244"/>
            </a:xfrm>
            <a:custGeom>
              <a:avLst/>
              <a:gdLst/>
              <a:ahLst/>
              <a:cxnLst/>
              <a:rect l="l" t="t" r="r" b="b"/>
              <a:pathLst>
                <a:path w="12944" h="1244" extrusionOk="0">
                  <a:moveTo>
                    <a:pt x="0" y="841"/>
                  </a:moveTo>
                  <a:cubicBezTo>
                    <a:pt x="5099" y="-52"/>
                    <a:pt x="9414" y="-179"/>
                    <a:pt x="12945" y="203"/>
                  </a:cubicBezTo>
                  <a:cubicBezTo>
                    <a:pt x="9676" y="331"/>
                    <a:pt x="6799" y="1990"/>
                    <a:pt x="0" y="841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g2b8c484956b_2_78"/>
            <p:cNvSpPr/>
            <p:nvPr/>
          </p:nvSpPr>
          <p:spPr>
            <a:xfrm>
              <a:off x="10661714" y="6574730"/>
              <a:ext cx="16736" cy="8166"/>
            </a:xfrm>
            <a:custGeom>
              <a:avLst/>
              <a:gdLst/>
              <a:ahLst/>
              <a:cxnLst/>
              <a:rect l="l" t="t" r="r" b="b"/>
              <a:pathLst>
                <a:path w="16736" h="8166" extrusionOk="0">
                  <a:moveTo>
                    <a:pt x="16737" y="8166"/>
                  </a:moveTo>
                  <a:cubicBezTo>
                    <a:pt x="12683" y="5614"/>
                    <a:pt x="4838" y="6890"/>
                    <a:pt x="4838" y="6890"/>
                  </a:cubicBezTo>
                  <a:cubicBezTo>
                    <a:pt x="21836" y="4466"/>
                    <a:pt x="1438" y="1914"/>
                    <a:pt x="0" y="0"/>
                  </a:cubicBezTo>
                  <a:cubicBezTo>
                    <a:pt x="10591" y="893"/>
                    <a:pt x="10722" y="4211"/>
                    <a:pt x="16737" y="8166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g2b8c484956b_2_78"/>
            <p:cNvSpPr/>
            <p:nvPr/>
          </p:nvSpPr>
          <p:spPr>
            <a:xfrm>
              <a:off x="10696233" y="6584049"/>
              <a:ext cx="4707" cy="633"/>
            </a:xfrm>
            <a:custGeom>
              <a:avLst/>
              <a:gdLst/>
              <a:ahLst/>
              <a:cxnLst/>
              <a:rect l="l" t="t" r="r" b="b"/>
              <a:pathLst>
                <a:path w="4707" h="633" extrusionOk="0">
                  <a:moveTo>
                    <a:pt x="4707" y="123"/>
                  </a:moveTo>
                  <a:cubicBezTo>
                    <a:pt x="3007" y="123"/>
                    <a:pt x="1308" y="123"/>
                    <a:pt x="0" y="634"/>
                  </a:cubicBezTo>
                  <a:cubicBezTo>
                    <a:pt x="1700" y="-4"/>
                    <a:pt x="3138" y="-132"/>
                    <a:pt x="4707" y="123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g2b8c484956b_2_78"/>
            <p:cNvSpPr/>
            <p:nvPr/>
          </p:nvSpPr>
          <p:spPr>
            <a:xfrm>
              <a:off x="10701071" y="6581620"/>
              <a:ext cx="16998" cy="6434"/>
            </a:xfrm>
            <a:custGeom>
              <a:avLst/>
              <a:gdLst/>
              <a:ahLst/>
              <a:cxnLst/>
              <a:rect l="l" t="t" r="r" b="b"/>
              <a:pathLst>
                <a:path w="16998" h="6434" extrusionOk="0">
                  <a:moveTo>
                    <a:pt x="6276" y="0"/>
                  </a:moveTo>
                  <a:cubicBezTo>
                    <a:pt x="12160" y="638"/>
                    <a:pt x="14252" y="3573"/>
                    <a:pt x="16998" y="5869"/>
                  </a:cubicBezTo>
                  <a:cubicBezTo>
                    <a:pt x="9807" y="8038"/>
                    <a:pt x="5230" y="3317"/>
                    <a:pt x="0" y="2552"/>
                  </a:cubicBezTo>
                  <a:cubicBezTo>
                    <a:pt x="4184" y="2552"/>
                    <a:pt x="8238" y="2807"/>
                    <a:pt x="6276" y="0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g2b8c484956b_2_78"/>
            <p:cNvSpPr/>
            <p:nvPr/>
          </p:nvSpPr>
          <p:spPr>
            <a:xfrm>
              <a:off x="10884389" y="6565415"/>
              <a:ext cx="11104" cy="1913"/>
            </a:xfrm>
            <a:custGeom>
              <a:avLst/>
              <a:gdLst/>
              <a:ahLst/>
              <a:cxnLst/>
              <a:rect l="l" t="t" r="r" b="b"/>
              <a:pathLst>
                <a:path w="11104" h="1913" extrusionOk="0">
                  <a:moveTo>
                    <a:pt x="4707" y="1914"/>
                  </a:moveTo>
                  <a:cubicBezTo>
                    <a:pt x="3400" y="1659"/>
                    <a:pt x="131" y="1659"/>
                    <a:pt x="0" y="0"/>
                  </a:cubicBezTo>
                  <a:lnTo>
                    <a:pt x="9937" y="0"/>
                  </a:lnTo>
                  <a:cubicBezTo>
                    <a:pt x="13860" y="893"/>
                    <a:pt x="6799" y="1659"/>
                    <a:pt x="4838" y="1914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g2b8c484956b_2_78"/>
            <p:cNvSpPr/>
            <p:nvPr/>
          </p:nvSpPr>
          <p:spPr>
            <a:xfrm>
              <a:off x="10925446" y="6572181"/>
              <a:ext cx="7845" cy="5738"/>
            </a:xfrm>
            <a:custGeom>
              <a:avLst/>
              <a:gdLst/>
              <a:ahLst/>
              <a:cxnLst/>
              <a:rect l="l" t="t" r="r" b="b"/>
              <a:pathLst>
                <a:path w="7845" h="5738" extrusionOk="0">
                  <a:moveTo>
                    <a:pt x="131" y="3187"/>
                  </a:moveTo>
                  <a:cubicBezTo>
                    <a:pt x="7976" y="3442"/>
                    <a:pt x="3923" y="-769"/>
                    <a:pt x="7845" y="125"/>
                  </a:cubicBezTo>
                  <a:lnTo>
                    <a:pt x="7322" y="5739"/>
                  </a:lnTo>
                  <a:lnTo>
                    <a:pt x="0" y="3187"/>
                  </a:ln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g2b8c484956b_2_78"/>
            <p:cNvSpPr/>
            <p:nvPr/>
          </p:nvSpPr>
          <p:spPr>
            <a:xfrm>
              <a:off x="10918908" y="6603311"/>
              <a:ext cx="2615" cy="510"/>
            </a:xfrm>
            <a:custGeom>
              <a:avLst/>
              <a:gdLst/>
              <a:ahLst/>
              <a:cxnLst/>
              <a:rect l="l" t="t" r="r" b="b"/>
              <a:pathLst>
                <a:path w="2615" h="510" extrusionOk="0">
                  <a:moveTo>
                    <a:pt x="2223" y="510"/>
                  </a:moveTo>
                  <a:lnTo>
                    <a:pt x="0" y="0"/>
                  </a:lnTo>
                  <a:lnTo>
                    <a:pt x="2615" y="128"/>
                  </a:lnTo>
                  <a:lnTo>
                    <a:pt x="2223" y="510"/>
                  </a:ln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g2b8c484956b_2_78"/>
            <p:cNvSpPr/>
            <p:nvPr/>
          </p:nvSpPr>
          <p:spPr>
            <a:xfrm>
              <a:off x="10958004" y="6563501"/>
              <a:ext cx="6084" cy="6261"/>
            </a:xfrm>
            <a:custGeom>
              <a:avLst/>
              <a:gdLst/>
              <a:ahLst/>
              <a:cxnLst/>
              <a:rect l="l" t="t" r="r" b="b"/>
              <a:pathLst>
                <a:path w="6084" h="6261" extrusionOk="0">
                  <a:moveTo>
                    <a:pt x="5492" y="6252"/>
                  </a:moveTo>
                  <a:lnTo>
                    <a:pt x="0" y="0"/>
                  </a:lnTo>
                  <a:cubicBezTo>
                    <a:pt x="6668" y="1659"/>
                    <a:pt x="6668" y="6507"/>
                    <a:pt x="5492" y="6252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g2b8c484956b_2_78"/>
            <p:cNvSpPr/>
            <p:nvPr/>
          </p:nvSpPr>
          <p:spPr>
            <a:xfrm>
              <a:off x="10988993" y="6563629"/>
              <a:ext cx="14513" cy="1913"/>
            </a:xfrm>
            <a:custGeom>
              <a:avLst/>
              <a:gdLst/>
              <a:ahLst/>
              <a:cxnLst/>
              <a:rect l="l" t="t" r="r" b="b"/>
              <a:pathLst>
                <a:path w="14513" h="1913" extrusionOk="0">
                  <a:moveTo>
                    <a:pt x="4707" y="1914"/>
                  </a:moveTo>
                  <a:lnTo>
                    <a:pt x="0" y="0"/>
                  </a:lnTo>
                  <a:lnTo>
                    <a:pt x="14514" y="1914"/>
                  </a:lnTo>
                  <a:lnTo>
                    <a:pt x="4707" y="1914"/>
                  </a:ln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g2b8c484956b_2_78"/>
            <p:cNvSpPr/>
            <p:nvPr/>
          </p:nvSpPr>
          <p:spPr>
            <a:xfrm>
              <a:off x="11029919" y="6567329"/>
              <a:ext cx="11244" cy="1531"/>
            </a:xfrm>
            <a:custGeom>
              <a:avLst/>
              <a:gdLst/>
              <a:ahLst/>
              <a:cxnLst/>
              <a:rect l="l" t="t" r="r" b="b"/>
              <a:pathLst>
                <a:path w="11244" h="1531" extrusionOk="0">
                  <a:moveTo>
                    <a:pt x="0" y="1276"/>
                  </a:moveTo>
                  <a:lnTo>
                    <a:pt x="1308" y="0"/>
                  </a:lnTo>
                  <a:lnTo>
                    <a:pt x="11245" y="1531"/>
                  </a:lnTo>
                  <a:lnTo>
                    <a:pt x="0" y="1276"/>
                  </a:ln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g2b8c484956b_2_78"/>
            <p:cNvSpPr/>
            <p:nvPr/>
          </p:nvSpPr>
          <p:spPr>
            <a:xfrm>
              <a:off x="11405839" y="6573837"/>
              <a:ext cx="19067" cy="4465"/>
            </a:xfrm>
            <a:custGeom>
              <a:avLst/>
              <a:gdLst/>
              <a:ahLst/>
              <a:cxnLst/>
              <a:rect l="l" t="t" r="r" b="b"/>
              <a:pathLst>
                <a:path w="19067" h="4465" extrusionOk="0">
                  <a:moveTo>
                    <a:pt x="18959" y="0"/>
                  </a:moveTo>
                  <a:cubicBezTo>
                    <a:pt x="20528" y="5231"/>
                    <a:pt x="4576" y="3062"/>
                    <a:pt x="0" y="4466"/>
                  </a:cubicBezTo>
                  <a:cubicBezTo>
                    <a:pt x="3138" y="-2169"/>
                    <a:pt x="12683" y="6635"/>
                    <a:pt x="18959" y="0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g2b8c484956b_2_78"/>
            <p:cNvSpPr/>
            <p:nvPr/>
          </p:nvSpPr>
          <p:spPr>
            <a:xfrm>
              <a:off x="11697029" y="6571563"/>
              <a:ext cx="15167" cy="2018"/>
            </a:xfrm>
            <a:custGeom>
              <a:avLst/>
              <a:gdLst/>
              <a:ahLst/>
              <a:cxnLst/>
              <a:rect l="l" t="t" r="r" b="b"/>
              <a:pathLst>
                <a:path w="15167" h="2018" extrusionOk="0">
                  <a:moveTo>
                    <a:pt x="15168" y="2018"/>
                  </a:moveTo>
                  <a:lnTo>
                    <a:pt x="0" y="870"/>
                  </a:lnTo>
                  <a:cubicBezTo>
                    <a:pt x="11768" y="-1172"/>
                    <a:pt x="3269" y="870"/>
                    <a:pt x="15168" y="2018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6" name="Google Shape;196;g2b8c484956b_2_78"/>
          <p:cNvSpPr txBox="1">
            <a:spLocks noGrp="1"/>
          </p:cNvSpPr>
          <p:nvPr>
            <p:ph type="subTitle" idx="1"/>
          </p:nvPr>
        </p:nvSpPr>
        <p:spPr>
          <a:xfrm>
            <a:off x="5049000" y="3294000"/>
            <a:ext cx="3739800" cy="3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chivo SemiBold"/>
              <a:buNone/>
              <a:defRPr sz="1800" i="0">
                <a:solidFill>
                  <a:schemeClr val="lt1"/>
                </a:solidFill>
                <a:latin typeface="Archivo SemiBold"/>
                <a:ea typeface="Archivo SemiBold"/>
                <a:cs typeface="Archivo SemiBold"/>
                <a:sym typeface="Archivo SemiBold"/>
              </a:defRPr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Font typeface="Archivo SemiBold"/>
              <a:buNone/>
              <a:defRPr sz="1500">
                <a:latin typeface="Archivo SemiBold"/>
                <a:ea typeface="Archivo SemiBold"/>
                <a:cs typeface="Archivo SemiBold"/>
                <a:sym typeface="Archivo SemiBold"/>
              </a:defRPr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Archivo SemiBold"/>
              <a:buNone/>
              <a:defRPr sz="1400">
                <a:latin typeface="Archivo SemiBold"/>
                <a:ea typeface="Archivo SemiBold"/>
                <a:cs typeface="Archivo SemiBold"/>
                <a:sym typeface="Archivo SemiBold"/>
              </a:defRPr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Font typeface="Archivo SemiBold"/>
              <a:buNone/>
              <a:defRPr sz="1200">
                <a:latin typeface="Archivo SemiBold"/>
                <a:ea typeface="Archivo SemiBold"/>
                <a:cs typeface="Archivo SemiBold"/>
                <a:sym typeface="Archivo SemiBold"/>
              </a:defRPr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Font typeface="Archivo SemiBold"/>
              <a:buNone/>
              <a:defRPr sz="1200">
                <a:latin typeface="Archivo SemiBold"/>
                <a:ea typeface="Archivo SemiBold"/>
                <a:cs typeface="Archivo SemiBold"/>
                <a:sym typeface="Archivo SemiBold"/>
              </a:defRPr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chivo SemiBold"/>
              <a:buNone/>
              <a:defRPr sz="1200">
                <a:latin typeface="Archivo SemiBold"/>
                <a:ea typeface="Archivo SemiBold"/>
                <a:cs typeface="Archivo SemiBold"/>
                <a:sym typeface="Archivo SemiBold"/>
              </a:defRPr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chivo SemiBold"/>
              <a:buNone/>
              <a:defRPr sz="1200">
                <a:latin typeface="Archivo SemiBold"/>
                <a:ea typeface="Archivo SemiBold"/>
                <a:cs typeface="Archivo SemiBold"/>
                <a:sym typeface="Archivo SemiBold"/>
              </a:defRPr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chivo SemiBold"/>
              <a:buNone/>
              <a:defRPr sz="1200">
                <a:latin typeface="Archivo SemiBold"/>
                <a:ea typeface="Archivo SemiBold"/>
                <a:cs typeface="Archivo SemiBold"/>
                <a:sym typeface="Archivo SemiBold"/>
              </a:defRPr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chivo SemiBold"/>
              <a:buNone/>
              <a:defRPr sz="1200">
                <a:latin typeface="Archivo SemiBold"/>
                <a:ea typeface="Archivo SemiBold"/>
                <a:cs typeface="Archivo SemiBold"/>
                <a:sym typeface="Archivo SemiBold"/>
              </a:defRPr>
            </a:lvl9pPr>
          </a:lstStyle>
          <a:p>
            <a:endParaRPr/>
          </a:p>
        </p:txBody>
      </p:sp>
      <p:pic>
        <p:nvPicPr>
          <p:cNvPr id="197" name="Google Shape;197;g2b8c484956b_2_78"/>
          <p:cNvPicPr preferRelativeResize="0"/>
          <p:nvPr/>
        </p:nvPicPr>
        <p:blipFill rotWithShape="1">
          <a:blip r:embed="rId2">
            <a:alphaModFix/>
          </a:blip>
          <a:srcRect t="12484" b="12491"/>
          <a:stretch/>
        </p:blipFill>
        <p:spPr>
          <a:xfrm>
            <a:off x="518600" y="816600"/>
            <a:ext cx="3739800" cy="37398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uv générique 2">
  <p:cSld name="Couv générique_1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" name="Google Shape;199;g2b8c484956b_2_154"/>
          <p:cNvGrpSpPr/>
          <p:nvPr/>
        </p:nvGrpSpPr>
        <p:grpSpPr>
          <a:xfrm rot="-534015">
            <a:off x="6425713" y="301023"/>
            <a:ext cx="1169468" cy="1332354"/>
            <a:chOff x="7849947" y="557569"/>
            <a:chExt cx="568260" cy="646902"/>
          </a:xfrm>
        </p:grpSpPr>
        <p:sp>
          <p:nvSpPr>
            <p:cNvPr id="200" name="Google Shape;200;g2b8c484956b_2_154"/>
            <p:cNvSpPr/>
            <p:nvPr/>
          </p:nvSpPr>
          <p:spPr>
            <a:xfrm>
              <a:off x="8243205" y="1134257"/>
              <a:ext cx="69722" cy="70214"/>
            </a:xfrm>
            <a:custGeom>
              <a:avLst/>
              <a:gdLst/>
              <a:ahLst/>
              <a:cxnLst/>
              <a:rect l="l" t="t" r="r" b="b"/>
              <a:pathLst>
                <a:path w="69722" h="70214" extrusionOk="0">
                  <a:moveTo>
                    <a:pt x="34862" y="0"/>
                  </a:moveTo>
                  <a:cubicBezTo>
                    <a:pt x="15621" y="0"/>
                    <a:pt x="0" y="15676"/>
                    <a:pt x="0" y="35107"/>
                  </a:cubicBezTo>
                  <a:cubicBezTo>
                    <a:pt x="0" y="54538"/>
                    <a:pt x="15621" y="70214"/>
                    <a:pt x="34862" y="70214"/>
                  </a:cubicBezTo>
                  <a:cubicBezTo>
                    <a:pt x="54102" y="70214"/>
                    <a:pt x="69723" y="54538"/>
                    <a:pt x="69723" y="35107"/>
                  </a:cubicBezTo>
                  <a:cubicBezTo>
                    <a:pt x="69723" y="15676"/>
                    <a:pt x="54102" y="0"/>
                    <a:pt x="348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g2b8c484956b_2_154"/>
            <p:cNvSpPr/>
            <p:nvPr/>
          </p:nvSpPr>
          <p:spPr>
            <a:xfrm>
              <a:off x="8073565" y="1134257"/>
              <a:ext cx="69723" cy="70214"/>
            </a:xfrm>
            <a:custGeom>
              <a:avLst/>
              <a:gdLst/>
              <a:ahLst/>
              <a:cxnLst/>
              <a:rect l="l" t="t" r="r" b="b"/>
              <a:pathLst>
                <a:path w="69723" h="70214" extrusionOk="0">
                  <a:moveTo>
                    <a:pt x="34862" y="0"/>
                  </a:moveTo>
                  <a:cubicBezTo>
                    <a:pt x="15621" y="0"/>
                    <a:pt x="0" y="15676"/>
                    <a:pt x="0" y="35107"/>
                  </a:cubicBezTo>
                  <a:cubicBezTo>
                    <a:pt x="0" y="54538"/>
                    <a:pt x="15621" y="70214"/>
                    <a:pt x="34862" y="70214"/>
                  </a:cubicBezTo>
                  <a:cubicBezTo>
                    <a:pt x="54102" y="70214"/>
                    <a:pt x="69723" y="54538"/>
                    <a:pt x="69723" y="35107"/>
                  </a:cubicBezTo>
                  <a:cubicBezTo>
                    <a:pt x="69723" y="15676"/>
                    <a:pt x="54102" y="0"/>
                    <a:pt x="348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g2b8c484956b_2_154"/>
            <p:cNvSpPr/>
            <p:nvPr/>
          </p:nvSpPr>
          <p:spPr>
            <a:xfrm>
              <a:off x="7849947" y="719269"/>
              <a:ext cx="568260" cy="404475"/>
            </a:xfrm>
            <a:custGeom>
              <a:avLst/>
              <a:gdLst/>
              <a:ahLst/>
              <a:cxnLst/>
              <a:rect l="l" t="t" r="r" b="b"/>
              <a:pathLst>
                <a:path w="568260" h="404475" extrusionOk="0">
                  <a:moveTo>
                    <a:pt x="560041" y="137322"/>
                  </a:moveTo>
                  <a:cubicBezTo>
                    <a:pt x="551659" y="126058"/>
                    <a:pt x="537848" y="119675"/>
                    <a:pt x="522131" y="119675"/>
                  </a:cubicBezTo>
                  <a:lnTo>
                    <a:pt x="164468" y="119675"/>
                  </a:lnTo>
                  <a:cubicBezTo>
                    <a:pt x="155705" y="119675"/>
                    <a:pt x="147513" y="121740"/>
                    <a:pt x="140560" y="125495"/>
                  </a:cubicBezTo>
                  <a:lnTo>
                    <a:pt x="121510" y="61007"/>
                  </a:lnTo>
                  <a:cubicBezTo>
                    <a:pt x="120272" y="56688"/>
                    <a:pt x="117319" y="53028"/>
                    <a:pt x="113318" y="50869"/>
                  </a:cubicBezTo>
                  <a:lnTo>
                    <a:pt x="25974" y="2244"/>
                  </a:lnTo>
                  <a:cubicBezTo>
                    <a:pt x="17592" y="-2449"/>
                    <a:pt x="7019" y="461"/>
                    <a:pt x="2257" y="8721"/>
                  </a:cubicBezTo>
                  <a:cubicBezTo>
                    <a:pt x="-2506" y="16982"/>
                    <a:pt x="542" y="27401"/>
                    <a:pt x="8829" y="32095"/>
                  </a:cubicBezTo>
                  <a:lnTo>
                    <a:pt x="90077" y="77246"/>
                  </a:lnTo>
                  <a:lnTo>
                    <a:pt x="109127" y="141734"/>
                  </a:lnTo>
                  <a:lnTo>
                    <a:pt x="166563" y="330694"/>
                  </a:lnTo>
                  <a:lnTo>
                    <a:pt x="174088" y="355945"/>
                  </a:lnTo>
                  <a:cubicBezTo>
                    <a:pt x="182660" y="383167"/>
                    <a:pt x="211902" y="404475"/>
                    <a:pt x="240763" y="404475"/>
                  </a:cubicBezTo>
                  <a:lnTo>
                    <a:pt x="474602" y="404475"/>
                  </a:lnTo>
                  <a:cubicBezTo>
                    <a:pt x="484222" y="404475"/>
                    <a:pt x="492032" y="396778"/>
                    <a:pt x="492032" y="387297"/>
                  </a:cubicBezTo>
                  <a:cubicBezTo>
                    <a:pt x="492032" y="377816"/>
                    <a:pt x="484222" y="370119"/>
                    <a:pt x="474602" y="370119"/>
                  </a:cubicBezTo>
                  <a:lnTo>
                    <a:pt x="240763" y="370119"/>
                  </a:lnTo>
                  <a:cubicBezTo>
                    <a:pt x="228190" y="370119"/>
                    <a:pt x="213617" y="360075"/>
                    <a:pt x="208473" y="348529"/>
                  </a:cubicBezTo>
                  <a:cubicBezTo>
                    <a:pt x="214283" y="350219"/>
                    <a:pt x="220284" y="351157"/>
                    <a:pt x="226285" y="351157"/>
                  </a:cubicBezTo>
                  <a:lnTo>
                    <a:pt x="460124" y="351157"/>
                  </a:lnTo>
                  <a:cubicBezTo>
                    <a:pt x="488984" y="351157"/>
                    <a:pt x="518321" y="329849"/>
                    <a:pt x="526799" y="302627"/>
                  </a:cubicBezTo>
                  <a:lnTo>
                    <a:pt x="526799" y="302627"/>
                  </a:lnTo>
                  <a:cubicBezTo>
                    <a:pt x="526799" y="302627"/>
                    <a:pt x="565851" y="178156"/>
                    <a:pt x="565851" y="178156"/>
                  </a:cubicBezTo>
                  <a:cubicBezTo>
                    <a:pt x="570518" y="163324"/>
                    <a:pt x="568328" y="148399"/>
                    <a:pt x="559946" y="1372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g2b8c484956b_2_154"/>
            <p:cNvSpPr/>
            <p:nvPr/>
          </p:nvSpPr>
          <p:spPr>
            <a:xfrm rot="-2700000">
              <a:off x="8089802" y="636119"/>
              <a:ext cx="69762" cy="68656"/>
            </a:xfrm>
            <a:custGeom>
              <a:avLst/>
              <a:gdLst/>
              <a:ahLst/>
              <a:cxnLst/>
              <a:rect l="l" t="t" r="r" b="b"/>
              <a:pathLst>
                <a:path w="69723" h="68618" extrusionOk="0">
                  <a:moveTo>
                    <a:pt x="0" y="0"/>
                  </a:moveTo>
                  <a:lnTo>
                    <a:pt x="69723" y="0"/>
                  </a:lnTo>
                  <a:lnTo>
                    <a:pt x="69723" y="68619"/>
                  </a:lnTo>
                  <a:lnTo>
                    <a:pt x="0" y="6861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g2b8c484956b_2_154"/>
            <p:cNvSpPr/>
            <p:nvPr/>
          </p:nvSpPr>
          <p:spPr>
            <a:xfrm rot="-2328974">
              <a:off x="8305281" y="728013"/>
              <a:ext cx="69702" cy="68692"/>
            </a:xfrm>
            <a:custGeom>
              <a:avLst/>
              <a:gdLst/>
              <a:ahLst/>
              <a:cxnLst/>
              <a:rect l="l" t="t" r="r" b="b"/>
              <a:pathLst>
                <a:path w="69627" h="68618" extrusionOk="0">
                  <a:moveTo>
                    <a:pt x="0" y="0"/>
                  </a:moveTo>
                  <a:lnTo>
                    <a:pt x="69628" y="0"/>
                  </a:lnTo>
                  <a:lnTo>
                    <a:pt x="69628" y="68619"/>
                  </a:lnTo>
                  <a:lnTo>
                    <a:pt x="0" y="6861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g2b8c484956b_2_154"/>
            <p:cNvSpPr/>
            <p:nvPr/>
          </p:nvSpPr>
          <p:spPr>
            <a:xfrm rot="-1092509">
              <a:off x="8030582" y="744045"/>
              <a:ext cx="69632" cy="68623"/>
            </a:xfrm>
            <a:custGeom>
              <a:avLst/>
              <a:gdLst/>
              <a:ahLst/>
              <a:cxnLst/>
              <a:rect l="l" t="t" r="r" b="b"/>
              <a:pathLst>
                <a:path w="69627" h="68618" extrusionOk="0">
                  <a:moveTo>
                    <a:pt x="0" y="0"/>
                  </a:moveTo>
                  <a:lnTo>
                    <a:pt x="69628" y="0"/>
                  </a:lnTo>
                  <a:lnTo>
                    <a:pt x="69628" y="68619"/>
                  </a:lnTo>
                  <a:lnTo>
                    <a:pt x="0" y="6861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g2b8c484956b_2_154"/>
            <p:cNvSpPr/>
            <p:nvPr/>
          </p:nvSpPr>
          <p:spPr>
            <a:xfrm rot="-3571632">
              <a:off x="8223270" y="763845"/>
              <a:ext cx="52807" cy="52041"/>
            </a:xfrm>
            <a:custGeom>
              <a:avLst/>
              <a:gdLst/>
              <a:ahLst/>
              <a:cxnLst/>
              <a:rect l="l" t="t" r="r" b="b"/>
              <a:pathLst>
                <a:path w="52768" h="52003" extrusionOk="0">
                  <a:moveTo>
                    <a:pt x="0" y="0"/>
                  </a:moveTo>
                  <a:lnTo>
                    <a:pt x="52769" y="0"/>
                  </a:lnTo>
                  <a:lnTo>
                    <a:pt x="52769" y="52004"/>
                  </a:lnTo>
                  <a:lnTo>
                    <a:pt x="0" y="5200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g2b8c484956b_2_154"/>
            <p:cNvSpPr/>
            <p:nvPr/>
          </p:nvSpPr>
          <p:spPr>
            <a:xfrm rot="-1247444">
              <a:off x="8153085" y="718929"/>
              <a:ext cx="52775" cy="52009"/>
            </a:xfrm>
            <a:custGeom>
              <a:avLst/>
              <a:gdLst/>
              <a:ahLst/>
              <a:cxnLst/>
              <a:rect l="l" t="t" r="r" b="b"/>
              <a:pathLst>
                <a:path w="52768" h="52003" extrusionOk="0">
                  <a:moveTo>
                    <a:pt x="0" y="0"/>
                  </a:moveTo>
                  <a:lnTo>
                    <a:pt x="52769" y="0"/>
                  </a:lnTo>
                  <a:lnTo>
                    <a:pt x="52769" y="52004"/>
                  </a:lnTo>
                  <a:lnTo>
                    <a:pt x="0" y="5200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g2b8c484956b_2_154"/>
            <p:cNvSpPr/>
            <p:nvPr/>
          </p:nvSpPr>
          <p:spPr>
            <a:xfrm rot="-2967651">
              <a:off x="8264083" y="678987"/>
              <a:ext cx="43245" cy="42618"/>
            </a:xfrm>
            <a:custGeom>
              <a:avLst/>
              <a:gdLst/>
              <a:ahLst/>
              <a:cxnLst/>
              <a:rect l="l" t="t" r="r" b="b"/>
              <a:pathLst>
                <a:path w="43243" h="42616" extrusionOk="0">
                  <a:moveTo>
                    <a:pt x="0" y="0"/>
                  </a:moveTo>
                  <a:lnTo>
                    <a:pt x="43244" y="0"/>
                  </a:lnTo>
                  <a:lnTo>
                    <a:pt x="43244" y="42617"/>
                  </a:lnTo>
                  <a:lnTo>
                    <a:pt x="0" y="4261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g2b8c484956b_2_154"/>
            <p:cNvSpPr/>
            <p:nvPr/>
          </p:nvSpPr>
          <p:spPr>
            <a:xfrm rot="-2967651">
              <a:off x="8133546" y="566542"/>
              <a:ext cx="43245" cy="42618"/>
            </a:xfrm>
            <a:custGeom>
              <a:avLst/>
              <a:gdLst/>
              <a:ahLst/>
              <a:cxnLst/>
              <a:rect l="l" t="t" r="r" b="b"/>
              <a:pathLst>
                <a:path w="43243" h="42616" extrusionOk="0">
                  <a:moveTo>
                    <a:pt x="0" y="0"/>
                  </a:moveTo>
                  <a:lnTo>
                    <a:pt x="43244" y="0"/>
                  </a:lnTo>
                  <a:lnTo>
                    <a:pt x="43244" y="42617"/>
                  </a:lnTo>
                  <a:lnTo>
                    <a:pt x="0" y="4261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g2b8c484956b_2_154"/>
            <p:cNvSpPr/>
            <p:nvPr/>
          </p:nvSpPr>
          <p:spPr>
            <a:xfrm rot="-4087125">
              <a:off x="8286305" y="611640"/>
              <a:ext cx="43222" cy="42595"/>
            </a:xfrm>
            <a:custGeom>
              <a:avLst/>
              <a:gdLst/>
              <a:ahLst/>
              <a:cxnLst/>
              <a:rect l="l" t="t" r="r" b="b"/>
              <a:pathLst>
                <a:path w="43243" h="42616" extrusionOk="0">
                  <a:moveTo>
                    <a:pt x="0" y="0"/>
                  </a:moveTo>
                  <a:lnTo>
                    <a:pt x="43244" y="0"/>
                  </a:lnTo>
                  <a:lnTo>
                    <a:pt x="43244" y="42617"/>
                  </a:lnTo>
                  <a:lnTo>
                    <a:pt x="0" y="4261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g2b8c484956b_2_154"/>
            <p:cNvSpPr/>
            <p:nvPr/>
          </p:nvSpPr>
          <p:spPr>
            <a:xfrm rot="-3273732">
              <a:off x="8013641" y="678920"/>
              <a:ext cx="43257" cy="42629"/>
            </a:xfrm>
            <a:custGeom>
              <a:avLst/>
              <a:gdLst/>
              <a:ahLst/>
              <a:cxnLst/>
              <a:rect l="l" t="t" r="r" b="b"/>
              <a:pathLst>
                <a:path w="43243" h="42616" extrusionOk="0">
                  <a:moveTo>
                    <a:pt x="0" y="0"/>
                  </a:moveTo>
                  <a:lnTo>
                    <a:pt x="43244" y="0"/>
                  </a:lnTo>
                  <a:lnTo>
                    <a:pt x="43244" y="42617"/>
                  </a:lnTo>
                  <a:lnTo>
                    <a:pt x="0" y="4261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g2b8c484956b_2_154"/>
            <p:cNvSpPr/>
            <p:nvPr/>
          </p:nvSpPr>
          <p:spPr>
            <a:xfrm rot="-4005830">
              <a:off x="8199591" y="636671"/>
              <a:ext cx="43295" cy="42668"/>
            </a:xfrm>
            <a:custGeom>
              <a:avLst/>
              <a:gdLst/>
              <a:ahLst/>
              <a:cxnLst/>
              <a:rect l="l" t="t" r="r" b="b"/>
              <a:pathLst>
                <a:path w="43243" h="42616" extrusionOk="0">
                  <a:moveTo>
                    <a:pt x="0" y="0"/>
                  </a:moveTo>
                  <a:lnTo>
                    <a:pt x="43244" y="0"/>
                  </a:lnTo>
                  <a:lnTo>
                    <a:pt x="43244" y="42617"/>
                  </a:lnTo>
                  <a:lnTo>
                    <a:pt x="0" y="4261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3" name="Google Shape;213;g2b8c484956b_2_154"/>
          <p:cNvSpPr/>
          <p:nvPr/>
        </p:nvSpPr>
        <p:spPr>
          <a:xfrm>
            <a:off x="0" y="1566000"/>
            <a:ext cx="9144900" cy="29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g2b8c484956b_2_154"/>
          <p:cNvSpPr txBox="1">
            <a:spLocks noGrp="1"/>
          </p:cNvSpPr>
          <p:nvPr>
            <p:ph type="ctrTitle"/>
          </p:nvPr>
        </p:nvSpPr>
        <p:spPr>
          <a:xfrm>
            <a:off x="5049000" y="1294405"/>
            <a:ext cx="32835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Poppins"/>
              <a:buNone/>
              <a:defRPr sz="3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g2b8c484956b_2_154"/>
          <p:cNvSpPr/>
          <p:nvPr/>
        </p:nvSpPr>
        <p:spPr>
          <a:xfrm>
            <a:off x="188006" y="486000"/>
            <a:ext cx="4401000" cy="4401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6" name="Google Shape;216;g2b8c484956b_2_154"/>
          <p:cNvGrpSpPr/>
          <p:nvPr/>
        </p:nvGrpSpPr>
        <p:grpSpPr>
          <a:xfrm>
            <a:off x="188002" y="167390"/>
            <a:ext cx="1160971" cy="262743"/>
            <a:chOff x="615747" y="397108"/>
            <a:chExt cx="1181289" cy="267341"/>
          </a:xfrm>
        </p:grpSpPr>
        <p:sp>
          <p:nvSpPr>
            <p:cNvPr id="217" name="Google Shape;217;g2b8c484956b_2_154"/>
            <p:cNvSpPr/>
            <p:nvPr/>
          </p:nvSpPr>
          <p:spPr>
            <a:xfrm>
              <a:off x="732047" y="569773"/>
              <a:ext cx="36766" cy="36182"/>
            </a:xfrm>
            <a:custGeom>
              <a:avLst/>
              <a:gdLst/>
              <a:ahLst/>
              <a:cxnLst/>
              <a:rect l="l" t="t" r="r" b="b"/>
              <a:pathLst>
                <a:path w="36766" h="36182" extrusionOk="0">
                  <a:moveTo>
                    <a:pt x="18383" y="0"/>
                  </a:moveTo>
                  <a:cubicBezTo>
                    <a:pt x="28575" y="0"/>
                    <a:pt x="36767" y="8061"/>
                    <a:pt x="36767" y="18091"/>
                  </a:cubicBezTo>
                  <a:cubicBezTo>
                    <a:pt x="36767" y="28121"/>
                    <a:pt x="28575" y="36183"/>
                    <a:pt x="18383" y="36183"/>
                  </a:cubicBezTo>
                  <a:cubicBezTo>
                    <a:pt x="8192" y="36183"/>
                    <a:pt x="0" y="28121"/>
                    <a:pt x="0" y="18091"/>
                  </a:cubicBezTo>
                  <a:cubicBezTo>
                    <a:pt x="0" y="8061"/>
                    <a:pt x="8192" y="0"/>
                    <a:pt x="18383" y="0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0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g2b8c484956b_2_154"/>
            <p:cNvSpPr/>
            <p:nvPr/>
          </p:nvSpPr>
          <p:spPr>
            <a:xfrm>
              <a:off x="615747" y="472098"/>
              <a:ext cx="98202" cy="132170"/>
            </a:xfrm>
            <a:custGeom>
              <a:avLst/>
              <a:gdLst/>
              <a:ahLst/>
              <a:cxnLst/>
              <a:rect l="l" t="t" r="r" b="b"/>
              <a:pathLst>
                <a:path w="98202" h="132170" extrusionOk="0">
                  <a:moveTo>
                    <a:pt x="34004" y="27559"/>
                  </a:moveTo>
                  <a:lnTo>
                    <a:pt x="34004" y="52400"/>
                  </a:lnTo>
                  <a:lnTo>
                    <a:pt x="89630" y="52400"/>
                  </a:lnTo>
                  <a:lnTo>
                    <a:pt x="89630" y="77146"/>
                  </a:lnTo>
                  <a:lnTo>
                    <a:pt x="34004" y="77146"/>
                  </a:lnTo>
                  <a:lnTo>
                    <a:pt x="34004" y="104705"/>
                  </a:lnTo>
                  <a:lnTo>
                    <a:pt x="98203" y="104705"/>
                  </a:lnTo>
                  <a:lnTo>
                    <a:pt x="98203" y="132171"/>
                  </a:lnTo>
                  <a:lnTo>
                    <a:pt x="0" y="132171"/>
                  </a:lnTo>
                  <a:lnTo>
                    <a:pt x="0" y="0"/>
                  </a:lnTo>
                  <a:lnTo>
                    <a:pt x="97250" y="0"/>
                  </a:lnTo>
                  <a:lnTo>
                    <a:pt x="97250" y="27559"/>
                  </a:lnTo>
                  <a:lnTo>
                    <a:pt x="34004" y="27559"/>
                  </a:lnTo>
                  <a:close/>
                </a:path>
              </a:pathLst>
            </a:custGeom>
            <a:solidFill>
              <a:srgbClr val="006EB7"/>
            </a:solidFill>
            <a:ln>
              <a:noFill/>
            </a:ln>
          </p:spPr>
          <p:txBody>
            <a:bodyPr spcFirstLastPara="1" wrap="square" lIns="0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g2b8c484956b_2_154"/>
            <p:cNvSpPr/>
            <p:nvPr/>
          </p:nvSpPr>
          <p:spPr>
            <a:xfrm>
              <a:off x="788054" y="472098"/>
              <a:ext cx="86487" cy="132170"/>
            </a:xfrm>
            <a:custGeom>
              <a:avLst/>
              <a:gdLst/>
              <a:ahLst/>
              <a:cxnLst/>
              <a:rect l="l" t="t" r="r" b="b"/>
              <a:pathLst>
                <a:path w="86487" h="132170" extrusionOk="0">
                  <a:moveTo>
                    <a:pt x="34004" y="0"/>
                  </a:moveTo>
                  <a:lnTo>
                    <a:pt x="34004" y="104705"/>
                  </a:lnTo>
                  <a:lnTo>
                    <a:pt x="86487" y="104705"/>
                  </a:lnTo>
                  <a:lnTo>
                    <a:pt x="86487" y="132171"/>
                  </a:lnTo>
                  <a:lnTo>
                    <a:pt x="0" y="132171"/>
                  </a:lnTo>
                  <a:lnTo>
                    <a:pt x="0" y="0"/>
                  </a:lnTo>
                  <a:lnTo>
                    <a:pt x="34004" y="0"/>
                  </a:lnTo>
                  <a:close/>
                </a:path>
              </a:pathLst>
            </a:custGeom>
            <a:solidFill>
              <a:srgbClr val="006EB7"/>
            </a:solidFill>
            <a:ln>
              <a:noFill/>
            </a:ln>
          </p:spPr>
          <p:txBody>
            <a:bodyPr spcFirstLastPara="1" wrap="square" lIns="0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g2b8c484956b_2_154"/>
            <p:cNvSpPr/>
            <p:nvPr/>
          </p:nvSpPr>
          <p:spPr>
            <a:xfrm>
              <a:off x="884066" y="498251"/>
              <a:ext cx="107060" cy="107236"/>
            </a:xfrm>
            <a:custGeom>
              <a:avLst/>
              <a:gdLst/>
              <a:ahLst/>
              <a:cxnLst/>
              <a:rect l="l" t="t" r="r" b="b"/>
              <a:pathLst>
                <a:path w="107060" h="107236" extrusionOk="0">
                  <a:moveTo>
                    <a:pt x="30194" y="41526"/>
                  </a:moveTo>
                  <a:lnTo>
                    <a:pt x="77343" y="41526"/>
                  </a:lnTo>
                  <a:lnTo>
                    <a:pt x="77343" y="37964"/>
                  </a:lnTo>
                  <a:cubicBezTo>
                    <a:pt x="77152" y="24278"/>
                    <a:pt x="71152" y="21747"/>
                    <a:pt x="53721" y="21747"/>
                  </a:cubicBezTo>
                  <a:cubicBezTo>
                    <a:pt x="36290" y="21747"/>
                    <a:pt x="30099" y="24372"/>
                    <a:pt x="30099" y="41526"/>
                  </a:cubicBezTo>
                  <a:close/>
                  <a:moveTo>
                    <a:pt x="107061" y="73022"/>
                  </a:moveTo>
                  <a:lnTo>
                    <a:pt x="107061" y="74616"/>
                  </a:lnTo>
                  <a:cubicBezTo>
                    <a:pt x="107061" y="98706"/>
                    <a:pt x="91249" y="107236"/>
                    <a:pt x="56293" y="107236"/>
                  </a:cubicBezTo>
                  <a:cubicBezTo>
                    <a:pt x="13145" y="107236"/>
                    <a:pt x="0" y="97113"/>
                    <a:pt x="0" y="53056"/>
                  </a:cubicBezTo>
                  <a:cubicBezTo>
                    <a:pt x="0" y="8999"/>
                    <a:pt x="14859" y="0"/>
                    <a:pt x="53721" y="0"/>
                  </a:cubicBezTo>
                  <a:cubicBezTo>
                    <a:pt x="92583" y="0"/>
                    <a:pt x="106966" y="10311"/>
                    <a:pt x="106966" y="49681"/>
                  </a:cubicBezTo>
                  <a:lnTo>
                    <a:pt x="106966" y="58868"/>
                  </a:lnTo>
                  <a:lnTo>
                    <a:pt x="30099" y="58868"/>
                  </a:lnTo>
                  <a:lnTo>
                    <a:pt x="30099" y="63179"/>
                  </a:lnTo>
                  <a:cubicBezTo>
                    <a:pt x="30099" y="81177"/>
                    <a:pt x="37528" y="85864"/>
                    <a:pt x="54578" y="85864"/>
                  </a:cubicBezTo>
                  <a:cubicBezTo>
                    <a:pt x="69437" y="85864"/>
                    <a:pt x="76676" y="83427"/>
                    <a:pt x="77248" y="73022"/>
                  </a:cubicBezTo>
                  <a:lnTo>
                    <a:pt x="106966" y="73022"/>
                  </a:lnTo>
                  <a:close/>
                </a:path>
              </a:pathLst>
            </a:custGeom>
            <a:solidFill>
              <a:srgbClr val="006EB7"/>
            </a:solidFill>
            <a:ln>
              <a:noFill/>
            </a:ln>
          </p:spPr>
          <p:txBody>
            <a:bodyPr spcFirstLastPara="1" wrap="square" lIns="0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g2b8c484956b_2_154"/>
            <p:cNvSpPr/>
            <p:nvPr/>
          </p:nvSpPr>
          <p:spPr>
            <a:xfrm>
              <a:off x="1137431" y="472098"/>
              <a:ext cx="30384" cy="132170"/>
            </a:xfrm>
            <a:custGeom>
              <a:avLst/>
              <a:gdLst/>
              <a:ahLst/>
              <a:cxnLst/>
              <a:rect l="l" t="t" r="r" b="b"/>
              <a:pathLst>
                <a:path w="30384" h="132170" extrusionOk="0">
                  <a:moveTo>
                    <a:pt x="0" y="0"/>
                  </a:moveTo>
                  <a:lnTo>
                    <a:pt x="30385" y="0"/>
                  </a:lnTo>
                  <a:lnTo>
                    <a:pt x="30385" y="132171"/>
                  </a:lnTo>
                  <a:lnTo>
                    <a:pt x="0" y="132171"/>
                  </a:lnTo>
                  <a:close/>
                </a:path>
              </a:pathLst>
            </a:custGeom>
            <a:solidFill>
              <a:srgbClr val="006EB7"/>
            </a:solidFill>
            <a:ln>
              <a:noFill/>
            </a:ln>
          </p:spPr>
          <p:txBody>
            <a:bodyPr spcFirstLastPara="1" wrap="square" lIns="0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g2b8c484956b_2_154"/>
            <p:cNvSpPr/>
            <p:nvPr/>
          </p:nvSpPr>
          <p:spPr>
            <a:xfrm>
              <a:off x="1011225" y="498157"/>
              <a:ext cx="105346" cy="107236"/>
            </a:xfrm>
            <a:custGeom>
              <a:avLst/>
              <a:gdLst/>
              <a:ahLst/>
              <a:cxnLst/>
              <a:rect l="l" t="t" r="r" b="b"/>
              <a:pathLst>
                <a:path w="105346" h="107236" extrusionOk="0">
                  <a:moveTo>
                    <a:pt x="54197" y="84271"/>
                  </a:moveTo>
                  <a:cubicBezTo>
                    <a:pt x="69247" y="84271"/>
                    <a:pt x="75533" y="81083"/>
                    <a:pt x="75819" y="67866"/>
                  </a:cubicBezTo>
                  <a:lnTo>
                    <a:pt x="105347" y="67866"/>
                  </a:lnTo>
                  <a:cubicBezTo>
                    <a:pt x="105251" y="98612"/>
                    <a:pt x="91059" y="107236"/>
                    <a:pt x="52388" y="107236"/>
                  </a:cubicBezTo>
                  <a:cubicBezTo>
                    <a:pt x="13716" y="107236"/>
                    <a:pt x="0" y="95707"/>
                    <a:pt x="0" y="53618"/>
                  </a:cubicBezTo>
                  <a:cubicBezTo>
                    <a:pt x="0" y="11530"/>
                    <a:pt x="13716" y="0"/>
                    <a:pt x="52388" y="0"/>
                  </a:cubicBezTo>
                  <a:cubicBezTo>
                    <a:pt x="91059" y="0"/>
                    <a:pt x="105156" y="8530"/>
                    <a:pt x="105347" y="38995"/>
                  </a:cubicBezTo>
                  <a:lnTo>
                    <a:pt x="75819" y="38995"/>
                  </a:lnTo>
                  <a:cubicBezTo>
                    <a:pt x="75438" y="26153"/>
                    <a:pt x="69152" y="22966"/>
                    <a:pt x="54197" y="22966"/>
                  </a:cubicBezTo>
                  <a:cubicBezTo>
                    <a:pt x="36100" y="22966"/>
                    <a:pt x="30766" y="26247"/>
                    <a:pt x="30766" y="53618"/>
                  </a:cubicBezTo>
                  <a:cubicBezTo>
                    <a:pt x="30766" y="80990"/>
                    <a:pt x="36100" y="84271"/>
                    <a:pt x="54197" y="84271"/>
                  </a:cubicBezTo>
                  <a:close/>
                </a:path>
              </a:pathLst>
            </a:custGeom>
            <a:solidFill>
              <a:srgbClr val="006EB7"/>
            </a:solidFill>
            <a:ln>
              <a:noFill/>
            </a:ln>
          </p:spPr>
          <p:txBody>
            <a:bodyPr spcFirstLastPara="1" wrap="square" lIns="0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g2b8c484956b_2_154"/>
            <p:cNvSpPr/>
            <p:nvPr/>
          </p:nvSpPr>
          <p:spPr>
            <a:xfrm>
              <a:off x="1190390" y="498251"/>
              <a:ext cx="107060" cy="107236"/>
            </a:xfrm>
            <a:custGeom>
              <a:avLst/>
              <a:gdLst/>
              <a:ahLst/>
              <a:cxnLst/>
              <a:rect l="l" t="t" r="r" b="b"/>
              <a:pathLst>
                <a:path w="107060" h="107236" extrusionOk="0">
                  <a:moveTo>
                    <a:pt x="30194" y="41526"/>
                  </a:moveTo>
                  <a:lnTo>
                    <a:pt x="77343" y="41526"/>
                  </a:lnTo>
                  <a:lnTo>
                    <a:pt x="77343" y="37964"/>
                  </a:lnTo>
                  <a:cubicBezTo>
                    <a:pt x="77152" y="24278"/>
                    <a:pt x="71152" y="21747"/>
                    <a:pt x="53721" y="21747"/>
                  </a:cubicBezTo>
                  <a:cubicBezTo>
                    <a:pt x="36290" y="21747"/>
                    <a:pt x="30099" y="24372"/>
                    <a:pt x="30099" y="41526"/>
                  </a:cubicBezTo>
                  <a:close/>
                  <a:moveTo>
                    <a:pt x="107061" y="73022"/>
                  </a:moveTo>
                  <a:lnTo>
                    <a:pt x="107061" y="74616"/>
                  </a:lnTo>
                  <a:cubicBezTo>
                    <a:pt x="107061" y="98706"/>
                    <a:pt x="91250" y="107236"/>
                    <a:pt x="56293" y="107236"/>
                  </a:cubicBezTo>
                  <a:cubicBezTo>
                    <a:pt x="13144" y="107236"/>
                    <a:pt x="0" y="97113"/>
                    <a:pt x="0" y="53056"/>
                  </a:cubicBezTo>
                  <a:cubicBezTo>
                    <a:pt x="0" y="8999"/>
                    <a:pt x="14859" y="0"/>
                    <a:pt x="53721" y="0"/>
                  </a:cubicBezTo>
                  <a:cubicBezTo>
                    <a:pt x="92583" y="0"/>
                    <a:pt x="106966" y="10311"/>
                    <a:pt x="106966" y="49681"/>
                  </a:cubicBezTo>
                  <a:lnTo>
                    <a:pt x="106966" y="58868"/>
                  </a:lnTo>
                  <a:lnTo>
                    <a:pt x="30099" y="58868"/>
                  </a:lnTo>
                  <a:lnTo>
                    <a:pt x="30099" y="63179"/>
                  </a:lnTo>
                  <a:cubicBezTo>
                    <a:pt x="30099" y="81177"/>
                    <a:pt x="37529" y="85864"/>
                    <a:pt x="54578" y="85864"/>
                  </a:cubicBezTo>
                  <a:cubicBezTo>
                    <a:pt x="69437" y="85864"/>
                    <a:pt x="76676" y="83427"/>
                    <a:pt x="77248" y="73022"/>
                  </a:cubicBezTo>
                  <a:lnTo>
                    <a:pt x="106966" y="73022"/>
                  </a:lnTo>
                  <a:close/>
                </a:path>
              </a:pathLst>
            </a:custGeom>
            <a:solidFill>
              <a:srgbClr val="006EB7"/>
            </a:solidFill>
            <a:ln>
              <a:noFill/>
            </a:ln>
          </p:spPr>
          <p:txBody>
            <a:bodyPr spcFirstLastPara="1" wrap="square" lIns="0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g2b8c484956b_2_154"/>
            <p:cNvSpPr/>
            <p:nvPr/>
          </p:nvSpPr>
          <p:spPr>
            <a:xfrm>
              <a:off x="1391082" y="498157"/>
              <a:ext cx="105346" cy="107236"/>
            </a:xfrm>
            <a:custGeom>
              <a:avLst/>
              <a:gdLst/>
              <a:ahLst/>
              <a:cxnLst/>
              <a:rect l="l" t="t" r="r" b="b"/>
              <a:pathLst>
                <a:path w="105346" h="107236" extrusionOk="0">
                  <a:moveTo>
                    <a:pt x="54197" y="84271"/>
                  </a:moveTo>
                  <a:cubicBezTo>
                    <a:pt x="69247" y="84271"/>
                    <a:pt x="75533" y="81083"/>
                    <a:pt x="75819" y="67866"/>
                  </a:cubicBezTo>
                  <a:lnTo>
                    <a:pt x="105346" y="67866"/>
                  </a:lnTo>
                  <a:cubicBezTo>
                    <a:pt x="105251" y="98612"/>
                    <a:pt x="91059" y="107236"/>
                    <a:pt x="52388" y="107236"/>
                  </a:cubicBezTo>
                  <a:cubicBezTo>
                    <a:pt x="13716" y="107236"/>
                    <a:pt x="0" y="95707"/>
                    <a:pt x="0" y="53618"/>
                  </a:cubicBezTo>
                  <a:cubicBezTo>
                    <a:pt x="0" y="11530"/>
                    <a:pt x="13716" y="0"/>
                    <a:pt x="52388" y="0"/>
                  </a:cubicBezTo>
                  <a:cubicBezTo>
                    <a:pt x="91059" y="0"/>
                    <a:pt x="105156" y="8530"/>
                    <a:pt x="105346" y="38995"/>
                  </a:cubicBezTo>
                  <a:lnTo>
                    <a:pt x="75819" y="38995"/>
                  </a:lnTo>
                  <a:cubicBezTo>
                    <a:pt x="75438" y="26153"/>
                    <a:pt x="69152" y="22966"/>
                    <a:pt x="54197" y="22966"/>
                  </a:cubicBezTo>
                  <a:cubicBezTo>
                    <a:pt x="36100" y="22966"/>
                    <a:pt x="30766" y="26247"/>
                    <a:pt x="30766" y="53618"/>
                  </a:cubicBezTo>
                  <a:cubicBezTo>
                    <a:pt x="30766" y="80990"/>
                    <a:pt x="36100" y="84271"/>
                    <a:pt x="54197" y="84271"/>
                  </a:cubicBezTo>
                  <a:close/>
                </a:path>
              </a:pathLst>
            </a:custGeom>
            <a:solidFill>
              <a:srgbClr val="006EB7"/>
            </a:solidFill>
            <a:ln>
              <a:noFill/>
            </a:ln>
          </p:spPr>
          <p:txBody>
            <a:bodyPr spcFirstLastPara="1" wrap="square" lIns="0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g2b8c484956b_2_154"/>
            <p:cNvSpPr/>
            <p:nvPr/>
          </p:nvSpPr>
          <p:spPr>
            <a:xfrm>
              <a:off x="1320026" y="498251"/>
              <a:ext cx="63436" cy="106111"/>
            </a:xfrm>
            <a:custGeom>
              <a:avLst/>
              <a:gdLst/>
              <a:ahLst/>
              <a:cxnLst/>
              <a:rect l="l" t="t" r="r" b="b"/>
              <a:pathLst>
                <a:path w="63436" h="106111" extrusionOk="0">
                  <a:moveTo>
                    <a:pt x="63436" y="27090"/>
                  </a:moveTo>
                  <a:cubicBezTo>
                    <a:pt x="63436" y="27090"/>
                    <a:pt x="56007" y="27090"/>
                    <a:pt x="55054" y="27090"/>
                  </a:cubicBezTo>
                  <a:cubicBezTo>
                    <a:pt x="38386" y="27090"/>
                    <a:pt x="30385" y="36652"/>
                    <a:pt x="30385" y="57368"/>
                  </a:cubicBezTo>
                  <a:lnTo>
                    <a:pt x="30385" y="106112"/>
                  </a:lnTo>
                  <a:lnTo>
                    <a:pt x="0" y="106112"/>
                  </a:lnTo>
                  <a:lnTo>
                    <a:pt x="0" y="1875"/>
                  </a:lnTo>
                  <a:lnTo>
                    <a:pt x="30385" y="1875"/>
                  </a:lnTo>
                  <a:lnTo>
                    <a:pt x="30385" y="17435"/>
                  </a:lnTo>
                  <a:cubicBezTo>
                    <a:pt x="37719" y="5624"/>
                    <a:pt x="47149" y="187"/>
                    <a:pt x="59817" y="0"/>
                  </a:cubicBezTo>
                  <a:lnTo>
                    <a:pt x="63436" y="0"/>
                  </a:lnTo>
                  <a:lnTo>
                    <a:pt x="63436" y="27090"/>
                  </a:lnTo>
                  <a:close/>
                </a:path>
              </a:pathLst>
            </a:custGeom>
            <a:solidFill>
              <a:srgbClr val="006EB7"/>
            </a:solidFill>
            <a:ln>
              <a:noFill/>
            </a:ln>
          </p:spPr>
          <p:txBody>
            <a:bodyPr spcFirstLastPara="1" wrap="square" lIns="0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g2b8c484956b_2_154"/>
            <p:cNvSpPr/>
            <p:nvPr/>
          </p:nvSpPr>
          <p:spPr>
            <a:xfrm>
              <a:off x="1598155" y="472098"/>
              <a:ext cx="106203" cy="132264"/>
            </a:xfrm>
            <a:custGeom>
              <a:avLst/>
              <a:gdLst/>
              <a:ahLst/>
              <a:cxnLst/>
              <a:rect l="l" t="t" r="r" b="b"/>
              <a:pathLst>
                <a:path w="106203" h="132264" extrusionOk="0">
                  <a:moveTo>
                    <a:pt x="95" y="18091"/>
                  </a:moveTo>
                  <a:lnTo>
                    <a:pt x="95" y="0"/>
                  </a:lnTo>
                  <a:lnTo>
                    <a:pt x="57436" y="0"/>
                  </a:lnTo>
                  <a:lnTo>
                    <a:pt x="57436" y="18091"/>
                  </a:lnTo>
                  <a:cubicBezTo>
                    <a:pt x="51054" y="19779"/>
                    <a:pt x="45815" y="25216"/>
                    <a:pt x="45815" y="32996"/>
                  </a:cubicBezTo>
                  <a:lnTo>
                    <a:pt x="45815" y="108267"/>
                  </a:lnTo>
                  <a:lnTo>
                    <a:pt x="67627" y="108267"/>
                  </a:lnTo>
                  <a:cubicBezTo>
                    <a:pt x="78677" y="108267"/>
                    <a:pt x="88106" y="101612"/>
                    <a:pt x="92107" y="92238"/>
                  </a:cubicBezTo>
                  <a:lnTo>
                    <a:pt x="106204" y="92238"/>
                  </a:lnTo>
                  <a:cubicBezTo>
                    <a:pt x="106204" y="92238"/>
                    <a:pt x="106204" y="132264"/>
                    <a:pt x="106204" y="132264"/>
                  </a:cubicBezTo>
                  <a:lnTo>
                    <a:pt x="0" y="132264"/>
                  </a:lnTo>
                  <a:lnTo>
                    <a:pt x="0" y="108924"/>
                  </a:lnTo>
                  <a:cubicBezTo>
                    <a:pt x="6668" y="107330"/>
                    <a:pt x="11621" y="101143"/>
                    <a:pt x="11621" y="94301"/>
                  </a:cubicBezTo>
                  <a:lnTo>
                    <a:pt x="11621" y="33558"/>
                  </a:lnTo>
                  <a:cubicBezTo>
                    <a:pt x="11621" y="24934"/>
                    <a:pt x="6191" y="19779"/>
                    <a:pt x="0" y="18185"/>
                  </a:cubicBezTo>
                  <a:close/>
                </a:path>
              </a:pathLst>
            </a:custGeom>
            <a:solidFill>
              <a:srgbClr val="006EB7"/>
            </a:solidFill>
            <a:ln>
              <a:noFill/>
            </a:ln>
          </p:spPr>
          <p:txBody>
            <a:bodyPr spcFirstLastPara="1" wrap="square" lIns="0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g2b8c484956b_2_154"/>
            <p:cNvSpPr/>
            <p:nvPr/>
          </p:nvSpPr>
          <p:spPr>
            <a:xfrm>
              <a:off x="1525384" y="397108"/>
              <a:ext cx="271652" cy="267341"/>
            </a:xfrm>
            <a:custGeom>
              <a:avLst/>
              <a:gdLst/>
              <a:ahLst/>
              <a:cxnLst/>
              <a:rect l="l" t="t" r="r" b="b"/>
              <a:pathLst>
                <a:path w="271652" h="267341" extrusionOk="0">
                  <a:moveTo>
                    <a:pt x="28194" y="133671"/>
                  </a:moveTo>
                  <a:cubicBezTo>
                    <a:pt x="28194" y="192163"/>
                    <a:pt x="76391" y="239595"/>
                    <a:pt x="135827" y="239595"/>
                  </a:cubicBezTo>
                  <a:cubicBezTo>
                    <a:pt x="195263" y="239595"/>
                    <a:pt x="243459" y="192163"/>
                    <a:pt x="243459" y="133671"/>
                  </a:cubicBezTo>
                  <a:cubicBezTo>
                    <a:pt x="243459" y="75178"/>
                    <a:pt x="195263" y="27746"/>
                    <a:pt x="135827" y="27746"/>
                  </a:cubicBezTo>
                  <a:cubicBezTo>
                    <a:pt x="76391" y="27746"/>
                    <a:pt x="28194" y="75178"/>
                    <a:pt x="28194" y="133671"/>
                  </a:cubicBezTo>
                  <a:close/>
                  <a:moveTo>
                    <a:pt x="0" y="133671"/>
                  </a:moveTo>
                  <a:cubicBezTo>
                    <a:pt x="0" y="59899"/>
                    <a:pt x="60770" y="0"/>
                    <a:pt x="135827" y="0"/>
                  </a:cubicBezTo>
                  <a:cubicBezTo>
                    <a:pt x="210884" y="0"/>
                    <a:pt x="271653" y="59805"/>
                    <a:pt x="271653" y="133671"/>
                  </a:cubicBezTo>
                  <a:cubicBezTo>
                    <a:pt x="271653" y="207536"/>
                    <a:pt x="210884" y="267341"/>
                    <a:pt x="135827" y="267341"/>
                  </a:cubicBezTo>
                  <a:cubicBezTo>
                    <a:pt x="60770" y="267341"/>
                    <a:pt x="0" y="207536"/>
                    <a:pt x="0" y="133671"/>
                  </a:cubicBezTo>
                  <a:close/>
                </a:path>
              </a:pathLst>
            </a:custGeom>
            <a:solidFill>
              <a:srgbClr val="006EB7"/>
            </a:solidFill>
            <a:ln>
              <a:noFill/>
            </a:ln>
          </p:spPr>
          <p:txBody>
            <a:bodyPr spcFirstLastPara="1" wrap="square" lIns="0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g2b8c484956b_2_154"/>
            <p:cNvSpPr/>
            <p:nvPr/>
          </p:nvSpPr>
          <p:spPr>
            <a:xfrm>
              <a:off x="1630255" y="447070"/>
              <a:ext cx="118871" cy="135170"/>
            </a:xfrm>
            <a:custGeom>
              <a:avLst/>
              <a:gdLst/>
              <a:ahLst/>
              <a:cxnLst/>
              <a:rect l="l" t="t" r="r" b="b"/>
              <a:pathLst>
                <a:path w="118871" h="135170" extrusionOk="0">
                  <a:moveTo>
                    <a:pt x="0" y="14061"/>
                  </a:moveTo>
                  <a:cubicBezTo>
                    <a:pt x="12383" y="5156"/>
                    <a:pt x="27527" y="0"/>
                    <a:pt x="44006" y="0"/>
                  </a:cubicBezTo>
                  <a:cubicBezTo>
                    <a:pt x="85344" y="0"/>
                    <a:pt x="118872" y="32996"/>
                    <a:pt x="118872" y="73678"/>
                  </a:cubicBezTo>
                  <a:cubicBezTo>
                    <a:pt x="118872" y="99362"/>
                    <a:pt x="105537" y="121953"/>
                    <a:pt x="85249" y="135170"/>
                  </a:cubicBezTo>
                  <a:lnTo>
                    <a:pt x="85249" y="106299"/>
                  </a:lnTo>
                  <a:lnTo>
                    <a:pt x="52864" y="106299"/>
                  </a:lnTo>
                  <a:cubicBezTo>
                    <a:pt x="52864" y="106299"/>
                    <a:pt x="49435" y="122516"/>
                    <a:pt x="35623" y="122516"/>
                  </a:cubicBezTo>
                  <a:lnTo>
                    <a:pt x="24860" y="122516"/>
                  </a:lnTo>
                  <a:lnTo>
                    <a:pt x="24860" y="61867"/>
                  </a:lnTo>
                  <a:cubicBezTo>
                    <a:pt x="24860" y="55587"/>
                    <a:pt x="30099" y="50525"/>
                    <a:pt x="36481" y="50244"/>
                  </a:cubicBezTo>
                  <a:lnTo>
                    <a:pt x="36481" y="14248"/>
                  </a:lnTo>
                  <a:cubicBezTo>
                    <a:pt x="36481" y="14248"/>
                    <a:pt x="0" y="14248"/>
                    <a:pt x="0" y="14248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0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9" name="Google Shape;229;g2b8c484956b_2_154"/>
          <p:cNvGrpSpPr/>
          <p:nvPr/>
        </p:nvGrpSpPr>
        <p:grpSpPr>
          <a:xfrm>
            <a:off x="7884000" y="4751904"/>
            <a:ext cx="1039745" cy="212924"/>
            <a:chOff x="10512000" y="6335872"/>
            <a:chExt cx="1386327" cy="283899"/>
          </a:xfrm>
        </p:grpSpPr>
        <p:sp>
          <p:nvSpPr>
            <p:cNvPr id="230" name="Google Shape;230;g2b8c484956b_2_154"/>
            <p:cNvSpPr/>
            <p:nvPr/>
          </p:nvSpPr>
          <p:spPr>
            <a:xfrm>
              <a:off x="10748927" y="6336000"/>
              <a:ext cx="183841" cy="179015"/>
            </a:xfrm>
            <a:custGeom>
              <a:avLst/>
              <a:gdLst/>
              <a:ahLst/>
              <a:cxnLst/>
              <a:rect l="l" t="t" r="r" b="b"/>
              <a:pathLst>
                <a:path w="183841" h="179015" extrusionOk="0">
                  <a:moveTo>
                    <a:pt x="183841" y="171105"/>
                  </a:moveTo>
                  <a:cubicBezTo>
                    <a:pt x="151545" y="178505"/>
                    <a:pt x="127486" y="179016"/>
                    <a:pt x="109834" y="179016"/>
                  </a:cubicBezTo>
                  <a:cubicBezTo>
                    <a:pt x="58840" y="179016"/>
                    <a:pt x="0" y="155666"/>
                    <a:pt x="0" y="90210"/>
                  </a:cubicBezTo>
                  <a:cubicBezTo>
                    <a:pt x="0" y="24753"/>
                    <a:pt x="50733" y="0"/>
                    <a:pt x="120817" y="0"/>
                  </a:cubicBezTo>
                  <a:cubicBezTo>
                    <a:pt x="133370" y="0"/>
                    <a:pt x="160044" y="1276"/>
                    <a:pt x="178611" y="7656"/>
                  </a:cubicBezTo>
                  <a:lnTo>
                    <a:pt x="174558" y="45296"/>
                  </a:lnTo>
                  <a:cubicBezTo>
                    <a:pt x="158736" y="36875"/>
                    <a:pt x="140038" y="34195"/>
                    <a:pt x="128009" y="34195"/>
                  </a:cubicBezTo>
                  <a:cubicBezTo>
                    <a:pt x="86690" y="34195"/>
                    <a:pt x="52694" y="49762"/>
                    <a:pt x="52694" y="90210"/>
                  </a:cubicBezTo>
                  <a:cubicBezTo>
                    <a:pt x="52694" y="124150"/>
                    <a:pt x="79237" y="144693"/>
                    <a:pt x="116502" y="144693"/>
                  </a:cubicBezTo>
                  <a:cubicBezTo>
                    <a:pt x="123302" y="144693"/>
                    <a:pt x="129970" y="143672"/>
                    <a:pt x="134547" y="141758"/>
                  </a:cubicBezTo>
                  <a:lnTo>
                    <a:pt x="134547" y="107563"/>
                  </a:lnTo>
                  <a:lnTo>
                    <a:pt x="104735" y="107563"/>
                  </a:lnTo>
                  <a:lnTo>
                    <a:pt x="104735" y="74898"/>
                  </a:lnTo>
                  <a:lnTo>
                    <a:pt x="183841" y="74898"/>
                  </a:lnTo>
                  <a:lnTo>
                    <a:pt x="183841" y="171105"/>
                  </a:lnTo>
                  <a:close/>
                </a:path>
              </a:pathLst>
            </a:custGeom>
            <a:solidFill>
              <a:srgbClr val="006EB7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g2b8c484956b_2_154"/>
            <p:cNvSpPr/>
            <p:nvPr/>
          </p:nvSpPr>
          <p:spPr>
            <a:xfrm>
              <a:off x="10952251" y="6338934"/>
              <a:ext cx="208684" cy="173018"/>
            </a:xfrm>
            <a:custGeom>
              <a:avLst/>
              <a:gdLst/>
              <a:ahLst/>
              <a:cxnLst/>
              <a:rect l="l" t="t" r="r" b="b"/>
              <a:pathLst>
                <a:path w="208684" h="173018" extrusionOk="0">
                  <a:moveTo>
                    <a:pt x="72569" y="0"/>
                  </a:moveTo>
                  <a:lnTo>
                    <a:pt x="135070" y="0"/>
                  </a:lnTo>
                  <a:lnTo>
                    <a:pt x="208685" y="173019"/>
                  </a:lnTo>
                  <a:lnTo>
                    <a:pt x="152852" y="173019"/>
                  </a:lnTo>
                  <a:lnTo>
                    <a:pt x="138600" y="136016"/>
                  </a:lnTo>
                  <a:lnTo>
                    <a:pt x="66816" y="136016"/>
                  </a:lnTo>
                  <a:lnTo>
                    <a:pt x="51779" y="173019"/>
                  </a:lnTo>
                  <a:lnTo>
                    <a:pt x="0" y="173019"/>
                  </a:lnTo>
                  <a:lnTo>
                    <a:pt x="72569" y="0"/>
                  </a:lnTo>
                  <a:close/>
                  <a:moveTo>
                    <a:pt x="103819" y="35727"/>
                  </a:moveTo>
                  <a:lnTo>
                    <a:pt x="103296" y="35727"/>
                  </a:lnTo>
                  <a:lnTo>
                    <a:pt x="78584" y="103352"/>
                  </a:lnTo>
                  <a:lnTo>
                    <a:pt x="126571" y="103352"/>
                  </a:lnTo>
                  <a:lnTo>
                    <a:pt x="103819" y="35727"/>
                  </a:lnTo>
                  <a:close/>
                </a:path>
              </a:pathLst>
            </a:custGeom>
            <a:solidFill>
              <a:srgbClr val="006EB7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g2b8c484956b_2_154"/>
            <p:cNvSpPr/>
            <p:nvPr/>
          </p:nvSpPr>
          <p:spPr>
            <a:xfrm>
              <a:off x="11179502" y="6338934"/>
              <a:ext cx="129839" cy="173018"/>
            </a:xfrm>
            <a:custGeom>
              <a:avLst/>
              <a:gdLst/>
              <a:ahLst/>
              <a:cxnLst/>
              <a:rect l="l" t="t" r="r" b="b"/>
              <a:pathLst>
                <a:path w="129839" h="173018" extrusionOk="0">
                  <a:moveTo>
                    <a:pt x="0" y="0"/>
                  </a:moveTo>
                  <a:lnTo>
                    <a:pt x="50994" y="0"/>
                  </a:lnTo>
                  <a:lnTo>
                    <a:pt x="50994" y="138823"/>
                  </a:lnTo>
                  <a:lnTo>
                    <a:pt x="129839" y="138823"/>
                  </a:lnTo>
                  <a:lnTo>
                    <a:pt x="129839" y="173019"/>
                  </a:lnTo>
                  <a:lnTo>
                    <a:pt x="0" y="1730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EB7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g2b8c484956b_2_154"/>
            <p:cNvSpPr/>
            <p:nvPr/>
          </p:nvSpPr>
          <p:spPr>
            <a:xfrm>
              <a:off x="11329086" y="6338934"/>
              <a:ext cx="137815" cy="172891"/>
            </a:xfrm>
            <a:custGeom>
              <a:avLst/>
              <a:gdLst/>
              <a:ahLst/>
              <a:cxnLst/>
              <a:rect l="l" t="t" r="r" b="b"/>
              <a:pathLst>
                <a:path w="137815" h="172891" extrusionOk="0">
                  <a:moveTo>
                    <a:pt x="0" y="0"/>
                  </a:moveTo>
                  <a:lnTo>
                    <a:pt x="134808" y="0"/>
                  </a:lnTo>
                  <a:lnTo>
                    <a:pt x="134808" y="32664"/>
                  </a:lnTo>
                  <a:lnTo>
                    <a:pt x="50994" y="32664"/>
                  </a:lnTo>
                  <a:lnTo>
                    <a:pt x="50994" y="68391"/>
                  </a:lnTo>
                  <a:lnTo>
                    <a:pt x="130101" y="68391"/>
                  </a:lnTo>
                  <a:lnTo>
                    <a:pt x="130101" y="101055"/>
                  </a:lnTo>
                  <a:lnTo>
                    <a:pt x="50994" y="101055"/>
                  </a:lnTo>
                  <a:lnTo>
                    <a:pt x="50994" y="140227"/>
                  </a:lnTo>
                  <a:lnTo>
                    <a:pt x="137815" y="140227"/>
                  </a:lnTo>
                  <a:lnTo>
                    <a:pt x="137815" y="172891"/>
                  </a:lnTo>
                  <a:lnTo>
                    <a:pt x="0" y="1728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EB7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g2b8c484956b_2_154"/>
            <p:cNvSpPr/>
            <p:nvPr/>
          </p:nvSpPr>
          <p:spPr>
            <a:xfrm>
              <a:off x="11489130" y="6335872"/>
              <a:ext cx="166581" cy="179015"/>
            </a:xfrm>
            <a:custGeom>
              <a:avLst/>
              <a:gdLst/>
              <a:ahLst/>
              <a:cxnLst/>
              <a:rect l="l" t="t" r="r" b="b"/>
              <a:pathLst>
                <a:path w="166581" h="179015" extrusionOk="0">
                  <a:moveTo>
                    <a:pt x="166581" y="172126"/>
                  </a:moveTo>
                  <a:cubicBezTo>
                    <a:pt x="152068" y="175316"/>
                    <a:pt x="135854" y="179016"/>
                    <a:pt x="109834" y="179016"/>
                  </a:cubicBezTo>
                  <a:cubicBezTo>
                    <a:pt x="58840" y="179016"/>
                    <a:pt x="0" y="155666"/>
                    <a:pt x="0" y="90210"/>
                  </a:cubicBezTo>
                  <a:cubicBezTo>
                    <a:pt x="0" y="29985"/>
                    <a:pt x="46549" y="0"/>
                    <a:pt x="109572" y="0"/>
                  </a:cubicBezTo>
                  <a:cubicBezTo>
                    <a:pt x="129055" y="0"/>
                    <a:pt x="147884" y="3955"/>
                    <a:pt x="166320" y="8932"/>
                  </a:cubicBezTo>
                  <a:lnTo>
                    <a:pt x="162267" y="46317"/>
                  </a:lnTo>
                  <a:cubicBezTo>
                    <a:pt x="145791" y="38151"/>
                    <a:pt x="129970" y="34195"/>
                    <a:pt x="112449" y="34195"/>
                  </a:cubicBezTo>
                  <a:cubicBezTo>
                    <a:pt x="76361" y="34195"/>
                    <a:pt x="52694" y="58056"/>
                    <a:pt x="52694" y="90210"/>
                  </a:cubicBezTo>
                  <a:cubicBezTo>
                    <a:pt x="52694" y="124150"/>
                    <a:pt x="79237" y="144693"/>
                    <a:pt x="116502" y="144693"/>
                  </a:cubicBezTo>
                  <a:cubicBezTo>
                    <a:pt x="133239" y="144693"/>
                    <a:pt x="150237" y="140737"/>
                    <a:pt x="164097" y="135761"/>
                  </a:cubicBezTo>
                  <a:lnTo>
                    <a:pt x="166581" y="171998"/>
                  </a:lnTo>
                  <a:close/>
                </a:path>
              </a:pathLst>
            </a:custGeom>
            <a:solidFill>
              <a:srgbClr val="006EB7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g2b8c484956b_2_154"/>
            <p:cNvSpPr/>
            <p:nvPr/>
          </p:nvSpPr>
          <p:spPr>
            <a:xfrm>
              <a:off x="10544296" y="6584942"/>
              <a:ext cx="2997" cy="633"/>
            </a:xfrm>
            <a:custGeom>
              <a:avLst/>
              <a:gdLst/>
              <a:ahLst/>
              <a:cxnLst/>
              <a:rect l="l" t="t" r="r" b="b"/>
              <a:pathLst>
                <a:path w="2997" h="633" extrusionOk="0">
                  <a:moveTo>
                    <a:pt x="2615" y="634"/>
                  </a:moveTo>
                  <a:cubicBezTo>
                    <a:pt x="1961" y="378"/>
                    <a:pt x="915" y="251"/>
                    <a:pt x="0" y="123"/>
                  </a:cubicBezTo>
                  <a:cubicBezTo>
                    <a:pt x="2484" y="-132"/>
                    <a:pt x="3661" y="-4"/>
                    <a:pt x="2615" y="634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g2b8c484956b_2_154"/>
            <p:cNvSpPr/>
            <p:nvPr/>
          </p:nvSpPr>
          <p:spPr>
            <a:xfrm>
              <a:off x="10512000" y="6582896"/>
              <a:ext cx="32296" cy="3741"/>
            </a:xfrm>
            <a:custGeom>
              <a:avLst/>
              <a:gdLst/>
              <a:ahLst/>
              <a:cxnLst/>
              <a:rect l="l" t="t" r="r" b="b"/>
              <a:pathLst>
                <a:path w="32296" h="3741" extrusionOk="0">
                  <a:moveTo>
                    <a:pt x="0" y="0"/>
                  </a:moveTo>
                  <a:cubicBezTo>
                    <a:pt x="9022" y="0"/>
                    <a:pt x="23274" y="0"/>
                    <a:pt x="32296" y="2169"/>
                  </a:cubicBezTo>
                  <a:cubicBezTo>
                    <a:pt x="24320" y="2807"/>
                    <a:pt x="2746" y="6380"/>
                    <a:pt x="0" y="0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g2b8c484956b_2_154"/>
            <p:cNvSpPr/>
            <p:nvPr/>
          </p:nvSpPr>
          <p:spPr>
            <a:xfrm>
              <a:off x="10537235" y="6593368"/>
              <a:ext cx="11244" cy="2415"/>
            </a:xfrm>
            <a:custGeom>
              <a:avLst/>
              <a:gdLst/>
              <a:ahLst/>
              <a:cxnLst/>
              <a:rect l="l" t="t" r="r" b="b"/>
              <a:pathLst>
                <a:path w="11244" h="2415" extrusionOk="0">
                  <a:moveTo>
                    <a:pt x="11245" y="2415"/>
                  </a:moveTo>
                  <a:lnTo>
                    <a:pt x="0" y="501"/>
                  </a:lnTo>
                  <a:cubicBezTo>
                    <a:pt x="6538" y="-1157"/>
                    <a:pt x="5361" y="1777"/>
                    <a:pt x="11245" y="2415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g2b8c484956b_2_154"/>
            <p:cNvSpPr/>
            <p:nvPr/>
          </p:nvSpPr>
          <p:spPr>
            <a:xfrm>
              <a:off x="10544427" y="6587489"/>
              <a:ext cx="6537" cy="2424"/>
            </a:xfrm>
            <a:custGeom>
              <a:avLst/>
              <a:gdLst/>
              <a:ahLst/>
              <a:cxnLst/>
              <a:rect l="l" t="t" r="r" b="b"/>
              <a:pathLst>
                <a:path w="6537" h="2424" extrusionOk="0">
                  <a:moveTo>
                    <a:pt x="0" y="2424"/>
                  </a:moveTo>
                  <a:lnTo>
                    <a:pt x="654" y="0"/>
                  </a:lnTo>
                  <a:lnTo>
                    <a:pt x="6538" y="2297"/>
                  </a:lnTo>
                  <a:lnTo>
                    <a:pt x="0" y="2424"/>
                  </a:ln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g2b8c484956b_2_154"/>
            <p:cNvSpPr/>
            <p:nvPr/>
          </p:nvSpPr>
          <p:spPr>
            <a:xfrm>
              <a:off x="11116427" y="6563374"/>
              <a:ext cx="1489" cy="3445"/>
            </a:xfrm>
            <a:custGeom>
              <a:avLst/>
              <a:gdLst/>
              <a:ahLst/>
              <a:cxnLst/>
              <a:rect l="l" t="t" r="r" b="b"/>
              <a:pathLst>
                <a:path w="1489" h="3445" extrusionOk="0">
                  <a:moveTo>
                    <a:pt x="1490" y="3445"/>
                  </a:moveTo>
                  <a:cubicBezTo>
                    <a:pt x="313" y="2424"/>
                    <a:pt x="-341" y="1404"/>
                    <a:pt x="182" y="0"/>
                  </a:cubicBezTo>
                  <a:lnTo>
                    <a:pt x="1490" y="3445"/>
                  </a:ln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g2b8c484956b_2_154"/>
            <p:cNvSpPr/>
            <p:nvPr/>
          </p:nvSpPr>
          <p:spPr>
            <a:xfrm>
              <a:off x="11143937" y="6577282"/>
              <a:ext cx="5360" cy="682"/>
            </a:xfrm>
            <a:custGeom>
              <a:avLst/>
              <a:gdLst/>
              <a:ahLst/>
              <a:cxnLst/>
              <a:rect l="l" t="t" r="r" b="b"/>
              <a:pathLst>
                <a:path w="5360" h="682" extrusionOk="0">
                  <a:moveTo>
                    <a:pt x="0" y="0"/>
                  </a:moveTo>
                  <a:cubicBezTo>
                    <a:pt x="2354" y="383"/>
                    <a:pt x="3923" y="510"/>
                    <a:pt x="5361" y="638"/>
                  </a:cubicBezTo>
                  <a:cubicBezTo>
                    <a:pt x="3792" y="766"/>
                    <a:pt x="2354" y="638"/>
                    <a:pt x="0" y="0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g2b8c484956b_2_154"/>
            <p:cNvSpPr/>
            <p:nvPr/>
          </p:nvSpPr>
          <p:spPr>
            <a:xfrm>
              <a:off x="11094381" y="6567457"/>
              <a:ext cx="4576" cy="430"/>
            </a:xfrm>
            <a:custGeom>
              <a:avLst/>
              <a:gdLst/>
              <a:ahLst/>
              <a:cxnLst/>
              <a:rect l="l" t="t" r="r" b="b"/>
              <a:pathLst>
                <a:path w="4576" h="430" extrusionOk="0">
                  <a:moveTo>
                    <a:pt x="0" y="383"/>
                  </a:moveTo>
                  <a:lnTo>
                    <a:pt x="4576" y="0"/>
                  </a:lnTo>
                  <a:cubicBezTo>
                    <a:pt x="3138" y="383"/>
                    <a:pt x="1438" y="510"/>
                    <a:pt x="0" y="383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g2b8c484956b_2_154"/>
            <p:cNvSpPr/>
            <p:nvPr/>
          </p:nvSpPr>
          <p:spPr>
            <a:xfrm>
              <a:off x="10794430" y="6571972"/>
              <a:ext cx="11506" cy="4671"/>
            </a:xfrm>
            <a:custGeom>
              <a:avLst/>
              <a:gdLst/>
              <a:ahLst/>
              <a:cxnLst/>
              <a:rect l="l" t="t" r="r" b="b"/>
              <a:pathLst>
                <a:path w="11506" h="4671" extrusionOk="0">
                  <a:moveTo>
                    <a:pt x="11506" y="4672"/>
                  </a:moveTo>
                  <a:cubicBezTo>
                    <a:pt x="7191" y="3013"/>
                    <a:pt x="3138" y="1482"/>
                    <a:pt x="0" y="461"/>
                  </a:cubicBezTo>
                  <a:cubicBezTo>
                    <a:pt x="8368" y="-1325"/>
                    <a:pt x="9022" y="2503"/>
                    <a:pt x="11506" y="4672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g2b8c484956b_2_154"/>
            <p:cNvSpPr/>
            <p:nvPr/>
          </p:nvSpPr>
          <p:spPr>
            <a:xfrm>
              <a:off x="11263447" y="6609180"/>
              <a:ext cx="2046" cy="1913"/>
            </a:xfrm>
            <a:custGeom>
              <a:avLst/>
              <a:gdLst/>
              <a:ahLst/>
              <a:cxnLst/>
              <a:rect l="l" t="t" r="r" b="b"/>
              <a:pathLst>
                <a:path w="2046" h="1913" extrusionOk="0">
                  <a:moveTo>
                    <a:pt x="0" y="1914"/>
                  </a:moveTo>
                  <a:lnTo>
                    <a:pt x="1046" y="0"/>
                  </a:lnTo>
                  <a:cubicBezTo>
                    <a:pt x="2223" y="893"/>
                    <a:pt x="2877" y="1659"/>
                    <a:pt x="0" y="1914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g2b8c484956b_2_154"/>
            <p:cNvSpPr/>
            <p:nvPr/>
          </p:nvSpPr>
          <p:spPr>
            <a:xfrm>
              <a:off x="11150213" y="6605991"/>
              <a:ext cx="1961" cy="2551"/>
            </a:xfrm>
            <a:custGeom>
              <a:avLst/>
              <a:gdLst/>
              <a:ahLst/>
              <a:cxnLst/>
              <a:rect l="l" t="t" r="r" b="b"/>
              <a:pathLst>
                <a:path w="1961" h="2551" extrusionOk="0">
                  <a:moveTo>
                    <a:pt x="0" y="2424"/>
                  </a:moveTo>
                  <a:cubicBezTo>
                    <a:pt x="0" y="1404"/>
                    <a:pt x="131" y="510"/>
                    <a:pt x="654" y="0"/>
                  </a:cubicBezTo>
                  <a:cubicBezTo>
                    <a:pt x="1177" y="128"/>
                    <a:pt x="1569" y="255"/>
                    <a:pt x="1961" y="510"/>
                  </a:cubicBezTo>
                  <a:lnTo>
                    <a:pt x="0" y="2552"/>
                  </a:ln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g2b8c484956b_2_154"/>
            <p:cNvSpPr/>
            <p:nvPr/>
          </p:nvSpPr>
          <p:spPr>
            <a:xfrm>
              <a:off x="11072022" y="6570499"/>
              <a:ext cx="4053" cy="1296"/>
            </a:xfrm>
            <a:custGeom>
              <a:avLst/>
              <a:gdLst/>
              <a:ahLst/>
              <a:cxnLst/>
              <a:rect l="l" t="t" r="r" b="b"/>
              <a:pathLst>
                <a:path w="4053" h="1296" extrusionOk="0">
                  <a:moveTo>
                    <a:pt x="4053" y="1041"/>
                  </a:moveTo>
                  <a:lnTo>
                    <a:pt x="3792" y="1296"/>
                  </a:lnTo>
                  <a:lnTo>
                    <a:pt x="0" y="148"/>
                  </a:lnTo>
                  <a:cubicBezTo>
                    <a:pt x="1961" y="-235"/>
                    <a:pt x="3269" y="148"/>
                    <a:pt x="4053" y="1041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g2b8c484956b_2_154"/>
            <p:cNvSpPr/>
            <p:nvPr/>
          </p:nvSpPr>
          <p:spPr>
            <a:xfrm>
              <a:off x="11299829" y="6613646"/>
              <a:ext cx="4674" cy="4083"/>
            </a:xfrm>
            <a:custGeom>
              <a:avLst/>
              <a:gdLst/>
              <a:ahLst/>
              <a:cxnLst/>
              <a:rect l="l" t="t" r="r" b="b"/>
              <a:pathLst>
                <a:path w="4674" h="4083" extrusionOk="0">
                  <a:moveTo>
                    <a:pt x="98" y="0"/>
                  </a:moveTo>
                  <a:cubicBezTo>
                    <a:pt x="1667" y="1021"/>
                    <a:pt x="3236" y="2297"/>
                    <a:pt x="4675" y="4083"/>
                  </a:cubicBezTo>
                  <a:cubicBezTo>
                    <a:pt x="1144" y="3190"/>
                    <a:pt x="-425" y="1404"/>
                    <a:pt x="98" y="0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g2b8c484956b_2_154"/>
            <p:cNvSpPr/>
            <p:nvPr/>
          </p:nvSpPr>
          <p:spPr>
            <a:xfrm>
              <a:off x="11149298" y="6577920"/>
              <a:ext cx="784" cy="127"/>
            </a:xfrm>
            <a:custGeom>
              <a:avLst/>
              <a:gdLst/>
              <a:ahLst/>
              <a:cxnLst/>
              <a:rect l="l" t="t" r="r" b="b"/>
              <a:pathLst>
                <a:path w="784" h="127" extrusionOk="0">
                  <a:moveTo>
                    <a:pt x="654" y="0"/>
                  </a:moveTo>
                  <a:lnTo>
                    <a:pt x="784" y="128"/>
                  </a:lnTo>
                  <a:lnTo>
                    <a:pt x="0" y="0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g2b8c484956b_2_154"/>
            <p:cNvSpPr/>
            <p:nvPr/>
          </p:nvSpPr>
          <p:spPr>
            <a:xfrm>
              <a:off x="11112687" y="6606373"/>
              <a:ext cx="5883" cy="1040"/>
            </a:xfrm>
            <a:custGeom>
              <a:avLst/>
              <a:gdLst/>
              <a:ahLst/>
              <a:cxnLst/>
              <a:rect l="l" t="t" r="r" b="b"/>
              <a:pathLst>
                <a:path w="5883" h="1040" extrusionOk="0">
                  <a:moveTo>
                    <a:pt x="0" y="0"/>
                  </a:moveTo>
                  <a:lnTo>
                    <a:pt x="5884" y="893"/>
                  </a:lnTo>
                  <a:cubicBezTo>
                    <a:pt x="3400" y="1276"/>
                    <a:pt x="1308" y="893"/>
                    <a:pt x="0" y="0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g2b8c484956b_2_154"/>
            <p:cNvSpPr/>
            <p:nvPr/>
          </p:nvSpPr>
          <p:spPr>
            <a:xfrm>
              <a:off x="10805936" y="6576644"/>
              <a:ext cx="3661" cy="1403"/>
            </a:xfrm>
            <a:custGeom>
              <a:avLst/>
              <a:gdLst/>
              <a:ahLst/>
              <a:cxnLst/>
              <a:rect l="l" t="t" r="r" b="b"/>
              <a:pathLst>
                <a:path w="3661" h="1403" extrusionOk="0">
                  <a:moveTo>
                    <a:pt x="0" y="0"/>
                  </a:moveTo>
                  <a:lnTo>
                    <a:pt x="3661" y="1404"/>
                  </a:lnTo>
                  <a:cubicBezTo>
                    <a:pt x="1961" y="1404"/>
                    <a:pt x="915" y="766"/>
                    <a:pt x="0" y="0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g2b8c484956b_2_154"/>
            <p:cNvSpPr/>
            <p:nvPr/>
          </p:nvSpPr>
          <p:spPr>
            <a:xfrm>
              <a:off x="10577115" y="6581365"/>
              <a:ext cx="5230" cy="2679"/>
            </a:xfrm>
            <a:custGeom>
              <a:avLst/>
              <a:gdLst/>
              <a:ahLst/>
              <a:cxnLst/>
              <a:rect l="l" t="t" r="r" b="b"/>
              <a:pathLst>
                <a:path w="5230" h="2679" extrusionOk="0">
                  <a:moveTo>
                    <a:pt x="0" y="0"/>
                  </a:moveTo>
                  <a:cubicBezTo>
                    <a:pt x="3661" y="0"/>
                    <a:pt x="4446" y="1276"/>
                    <a:pt x="5230" y="2680"/>
                  </a:cubicBezTo>
                  <a:cubicBezTo>
                    <a:pt x="3269" y="2042"/>
                    <a:pt x="1438" y="1276"/>
                    <a:pt x="0" y="0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g2b8c484956b_2_154"/>
            <p:cNvSpPr/>
            <p:nvPr/>
          </p:nvSpPr>
          <p:spPr>
            <a:xfrm>
              <a:off x="11889108" y="6573199"/>
              <a:ext cx="1438" cy="12759"/>
            </a:xfrm>
            <a:custGeom>
              <a:avLst/>
              <a:gdLst/>
              <a:ahLst/>
              <a:cxnLst/>
              <a:rect l="l" t="t" r="r" b="b"/>
              <a:pathLst>
                <a:path w="1438" h="12759" extrusionOk="0">
                  <a:moveTo>
                    <a:pt x="0" y="0"/>
                  </a:moveTo>
                  <a:lnTo>
                    <a:pt x="1438" y="0"/>
                  </a:lnTo>
                  <a:cubicBezTo>
                    <a:pt x="1438" y="0"/>
                    <a:pt x="392" y="0"/>
                    <a:pt x="0" y="0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g2b8c484956b_2_154"/>
            <p:cNvSpPr/>
            <p:nvPr/>
          </p:nvSpPr>
          <p:spPr>
            <a:xfrm>
              <a:off x="11748285" y="6566544"/>
              <a:ext cx="1830" cy="1678"/>
            </a:xfrm>
            <a:custGeom>
              <a:avLst/>
              <a:gdLst/>
              <a:ahLst/>
              <a:cxnLst/>
              <a:rect l="l" t="t" r="r" b="b"/>
              <a:pathLst>
                <a:path w="1830" h="1678" extrusionOk="0">
                  <a:moveTo>
                    <a:pt x="1831" y="1678"/>
                  </a:moveTo>
                  <a:cubicBezTo>
                    <a:pt x="1177" y="1295"/>
                    <a:pt x="523" y="785"/>
                    <a:pt x="0" y="147"/>
                  </a:cubicBezTo>
                  <a:cubicBezTo>
                    <a:pt x="1177" y="-363"/>
                    <a:pt x="1831" y="530"/>
                    <a:pt x="1831" y="1678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g2b8c484956b_2_154"/>
            <p:cNvSpPr/>
            <p:nvPr/>
          </p:nvSpPr>
          <p:spPr>
            <a:xfrm>
              <a:off x="10564301" y="6550487"/>
              <a:ext cx="1334026" cy="69284"/>
            </a:xfrm>
            <a:custGeom>
              <a:avLst/>
              <a:gdLst/>
              <a:ahLst/>
              <a:cxnLst/>
              <a:rect l="l" t="t" r="r" b="b"/>
              <a:pathLst>
                <a:path w="1334026" h="69284" extrusionOk="0">
                  <a:moveTo>
                    <a:pt x="1057806" y="62904"/>
                  </a:moveTo>
                  <a:cubicBezTo>
                    <a:pt x="1066828" y="60225"/>
                    <a:pt x="1076242" y="65711"/>
                    <a:pt x="1084218" y="65967"/>
                  </a:cubicBezTo>
                  <a:lnTo>
                    <a:pt x="1081472" y="63670"/>
                  </a:lnTo>
                  <a:lnTo>
                    <a:pt x="1089448" y="65584"/>
                  </a:lnTo>
                  <a:lnTo>
                    <a:pt x="1089448" y="62266"/>
                  </a:lnTo>
                  <a:cubicBezTo>
                    <a:pt x="1102524" y="63798"/>
                    <a:pt x="1118868" y="60352"/>
                    <a:pt x="1123706" y="65584"/>
                  </a:cubicBezTo>
                  <a:lnTo>
                    <a:pt x="1122137" y="60352"/>
                  </a:lnTo>
                  <a:lnTo>
                    <a:pt x="1136128" y="64563"/>
                  </a:lnTo>
                  <a:lnTo>
                    <a:pt x="1128152" y="60990"/>
                  </a:lnTo>
                  <a:cubicBezTo>
                    <a:pt x="1143842" y="59842"/>
                    <a:pt x="1167640" y="64053"/>
                    <a:pt x="1171039" y="63925"/>
                  </a:cubicBezTo>
                  <a:lnTo>
                    <a:pt x="1169601" y="62011"/>
                  </a:lnTo>
                  <a:cubicBezTo>
                    <a:pt x="1172216" y="60990"/>
                    <a:pt x="1174177" y="62266"/>
                    <a:pt x="1176923" y="62904"/>
                  </a:cubicBezTo>
                  <a:lnTo>
                    <a:pt x="1174831" y="59970"/>
                  </a:lnTo>
                  <a:cubicBezTo>
                    <a:pt x="1198498" y="60735"/>
                    <a:pt x="1204905" y="54100"/>
                    <a:pt x="1231317" y="57163"/>
                  </a:cubicBezTo>
                  <a:cubicBezTo>
                    <a:pt x="1238509" y="56397"/>
                    <a:pt x="1227395" y="56269"/>
                    <a:pt x="1227264" y="54483"/>
                  </a:cubicBezTo>
                  <a:cubicBezTo>
                    <a:pt x="1231187" y="52186"/>
                    <a:pt x="1240470" y="54483"/>
                    <a:pt x="1242431" y="55631"/>
                  </a:cubicBezTo>
                  <a:cubicBezTo>
                    <a:pt x="1240339" y="51038"/>
                    <a:pt x="1229225" y="52442"/>
                    <a:pt x="1237724" y="48741"/>
                  </a:cubicBezTo>
                  <a:cubicBezTo>
                    <a:pt x="1243739" y="51038"/>
                    <a:pt x="1233671" y="44531"/>
                    <a:pt x="1244262" y="45424"/>
                  </a:cubicBezTo>
                  <a:lnTo>
                    <a:pt x="1248446" y="51293"/>
                  </a:lnTo>
                  <a:cubicBezTo>
                    <a:pt x="1254330" y="50272"/>
                    <a:pt x="1249623" y="46700"/>
                    <a:pt x="1258906" y="47210"/>
                  </a:cubicBezTo>
                  <a:cubicBezTo>
                    <a:pt x="1269498" y="49762"/>
                    <a:pt x="1245962" y="53973"/>
                    <a:pt x="1262960" y="54738"/>
                  </a:cubicBezTo>
                  <a:cubicBezTo>
                    <a:pt x="1271459" y="54355"/>
                    <a:pt x="1281004" y="41086"/>
                    <a:pt x="1297610" y="44275"/>
                  </a:cubicBezTo>
                  <a:cubicBezTo>
                    <a:pt x="1311862" y="41213"/>
                    <a:pt x="1290026" y="35089"/>
                    <a:pt x="1309901" y="36620"/>
                  </a:cubicBezTo>
                  <a:lnTo>
                    <a:pt x="1297218" y="32792"/>
                  </a:lnTo>
                  <a:cubicBezTo>
                    <a:pt x="1300486" y="31133"/>
                    <a:pt x="1298394" y="28199"/>
                    <a:pt x="1307024" y="29474"/>
                  </a:cubicBezTo>
                  <a:cubicBezTo>
                    <a:pt x="1309770" y="31771"/>
                    <a:pt x="1315000" y="34706"/>
                    <a:pt x="1319707" y="34961"/>
                  </a:cubicBezTo>
                  <a:cubicBezTo>
                    <a:pt x="1301140" y="30495"/>
                    <a:pt x="1335921" y="28199"/>
                    <a:pt x="1318661" y="22457"/>
                  </a:cubicBezTo>
                  <a:lnTo>
                    <a:pt x="1325068" y="22712"/>
                  </a:lnTo>
                  <a:cubicBezTo>
                    <a:pt x="1324284" y="22457"/>
                    <a:pt x="1324022" y="21946"/>
                    <a:pt x="1324545" y="21436"/>
                  </a:cubicBezTo>
                  <a:lnTo>
                    <a:pt x="1333044" y="21053"/>
                  </a:lnTo>
                  <a:cubicBezTo>
                    <a:pt x="1327814" y="19777"/>
                    <a:pt x="1315262" y="19267"/>
                    <a:pt x="1321015" y="14801"/>
                  </a:cubicBezTo>
                  <a:lnTo>
                    <a:pt x="1333437" y="13653"/>
                  </a:lnTo>
                  <a:cubicBezTo>
                    <a:pt x="1330168" y="10335"/>
                    <a:pt x="1334613" y="9059"/>
                    <a:pt x="1333960" y="6380"/>
                  </a:cubicBezTo>
                  <a:lnTo>
                    <a:pt x="1297479" y="0"/>
                  </a:lnTo>
                  <a:cubicBezTo>
                    <a:pt x="1298917" y="2042"/>
                    <a:pt x="1304148" y="3190"/>
                    <a:pt x="1302186" y="5231"/>
                  </a:cubicBezTo>
                  <a:cubicBezTo>
                    <a:pt x="1292510" y="7018"/>
                    <a:pt x="1294210" y="1659"/>
                    <a:pt x="1285057" y="4338"/>
                  </a:cubicBezTo>
                  <a:lnTo>
                    <a:pt x="1289111" y="6890"/>
                  </a:lnTo>
                  <a:cubicBezTo>
                    <a:pt x="1288326" y="5869"/>
                    <a:pt x="1287150" y="5614"/>
                    <a:pt x="1289111" y="5231"/>
                  </a:cubicBezTo>
                  <a:cubicBezTo>
                    <a:pt x="1292249" y="3573"/>
                    <a:pt x="1293687" y="5487"/>
                    <a:pt x="1293687" y="7145"/>
                  </a:cubicBezTo>
                  <a:cubicBezTo>
                    <a:pt x="1290549" y="10463"/>
                    <a:pt x="1281266" y="8294"/>
                    <a:pt x="1278520" y="5869"/>
                  </a:cubicBezTo>
                  <a:cubicBezTo>
                    <a:pt x="1266621" y="6252"/>
                    <a:pt x="1276035" y="11866"/>
                    <a:pt x="1273420" y="12887"/>
                  </a:cubicBezTo>
                  <a:cubicBezTo>
                    <a:pt x="1267275" y="7273"/>
                    <a:pt x="1253676" y="13015"/>
                    <a:pt x="1246354" y="10463"/>
                  </a:cubicBezTo>
                  <a:lnTo>
                    <a:pt x="1251061" y="14035"/>
                  </a:lnTo>
                  <a:cubicBezTo>
                    <a:pt x="1242039" y="18374"/>
                    <a:pt x="1233932" y="14801"/>
                    <a:pt x="1228702" y="13525"/>
                  </a:cubicBezTo>
                  <a:lnTo>
                    <a:pt x="1230794" y="16460"/>
                  </a:lnTo>
                  <a:cubicBezTo>
                    <a:pt x="1218242" y="15949"/>
                    <a:pt x="1212096" y="25902"/>
                    <a:pt x="1202551" y="15311"/>
                  </a:cubicBezTo>
                  <a:lnTo>
                    <a:pt x="1203859" y="17225"/>
                  </a:lnTo>
                  <a:cubicBezTo>
                    <a:pt x="1198759" y="18118"/>
                    <a:pt x="1190914" y="20415"/>
                    <a:pt x="1185945" y="17225"/>
                  </a:cubicBezTo>
                  <a:cubicBezTo>
                    <a:pt x="1185945" y="18501"/>
                    <a:pt x="1184899" y="20032"/>
                    <a:pt x="1182938" y="20415"/>
                  </a:cubicBezTo>
                  <a:cubicBezTo>
                    <a:pt x="1180192" y="16332"/>
                    <a:pt x="1174831" y="19394"/>
                    <a:pt x="1167247" y="20160"/>
                  </a:cubicBezTo>
                  <a:cubicBezTo>
                    <a:pt x="1172216" y="21181"/>
                    <a:pt x="1170647" y="26412"/>
                    <a:pt x="1176008" y="27688"/>
                  </a:cubicBezTo>
                  <a:cubicBezTo>
                    <a:pt x="1164371" y="33047"/>
                    <a:pt x="1165286" y="21819"/>
                    <a:pt x="1155480" y="21946"/>
                  </a:cubicBezTo>
                  <a:cubicBezTo>
                    <a:pt x="1149596" y="24626"/>
                    <a:pt x="1160710" y="24881"/>
                    <a:pt x="1162148" y="26795"/>
                  </a:cubicBezTo>
                  <a:cubicBezTo>
                    <a:pt x="1146980" y="23988"/>
                    <a:pt x="1131028" y="38916"/>
                    <a:pt x="1121353" y="28454"/>
                  </a:cubicBezTo>
                  <a:lnTo>
                    <a:pt x="1127890" y="25136"/>
                  </a:lnTo>
                  <a:cubicBezTo>
                    <a:pt x="1121876" y="22840"/>
                    <a:pt x="1118607" y="22840"/>
                    <a:pt x="1119391" y="23860"/>
                  </a:cubicBezTo>
                  <a:cubicBezTo>
                    <a:pt x="1121353" y="23477"/>
                    <a:pt x="1122006" y="24498"/>
                    <a:pt x="1122660" y="25519"/>
                  </a:cubicBezTo>
                  <a:cubicBezTo>
                    <a:pt x="1104485" y="31006"/>
                    <a:pt x="1094156" y="17863"/>
                    <a:pt x="1075850" y="19905"/>
                  </a:cubicBezTo>
                  <a:cubicBezTo>
                    <a:pt x="1077157" y="21946"/>
                    <a:pt x="1079903" y="22584"/>
                    <a:pt x="1079903" y="24115"/>
                  </a:cubicBezTo>
                  <a:cubicBezTo>
                    <a:pt x="1071404" y="26157"/>
                    <a:pt x="1071666" y="13908"/>
                    <a:pt x="1057937" y="17991"/>
                  </a:cubicBezTo>
                  <a:lnTo>
                    <a:pt x="1060682" y="20288"/>
                  </a:lnTo>
                  <a:cubicBezTo>
                    <a:pt x="1056106" y="21691"/>
                    <a:pt x="1052706" y="18374"/>
                    <a:pt x="1053360" y="17736"/>
                  </a:cubicBezTo>
                  <a:cubicBezTo>
                    <a:pt x="1052968" y="26667"/>
                    <a:pt x="1024463" y="17353"/>
                    <a:pt x="1014918" y="28964"/>
                  </a:cubicBezTo>
                  <a:cubicBezTo>
                    <a:pt x="1008250" y="24115"/>
                    <a:pt x="989029" y="20288"/>
                    <a:pt x="983145" y="22967"/>
                  </a:cubicBezTo>
                  <a:cubicBezTo>
                    <a:pt x="974776" y="28326"/>
                    <a:pt x="990598" y="28836"/>
                    <a:pt x="987460" y="33813"/>
                  </a:cubicBezTo>
                  <a:cubicBezTo>
                    <a:pt x="980922" y="33813"/>
                    <a:pt x="977392" y="28964"/>
                    <a:pt x="967585" y="30623"/>
                  </a:cubicBezTo>
                  <a:cubicBezTo>
                    <a:pt x="967454" y="25647"/>
                    <a:pt x="986937" y="20543"/>
                    <a:pt x="968500" y="17736"/>
                  </a:cubicBezTo>
                  <a:lnTo>
                    <a:pt x="965885" y="20415"/>
                  </a:lnTo>
                  <a:cubicBezTo>
                    <a:pt x="967846" y="20032"/>
                    <a:pt x="970462" y="19012"/>
                    <a:pt x="973077" y="19650"/>
                  </a:cubicBezTo>
                  <a:cubicBezTo>
                    <a:pt x="978438" y="22584"/>
                    <a:pt x="969939" y="22967"/>
                    <a:pt x="968631" y="24371"/>
                  </a:cubicBezTo>
                  <a:lnTo>
                    <a:pt x="948887" y="22840"/>
                  </a:lnTo>
                  <a:cubicBezTo>
                    <a:pt x="947449" y="17608"/>
                    <a:pt x="959347" y="18756"/>
                    <a:pt x="960524" y="17481"/>
                  </a:cubicBezTo>
                  <a:cubicBezTo>
                    <a:pt x="944834" y="18629"/>
                    <a:pt x="926005" y="26285"/>
                    <a:pt x="911360" y="22840"/>
                  </a:cubicBezTo>
                  <a:lnTo>
                    <a:pt x="912799" y="24881"/>
                  </a:lnTo>
                  <a:cubicBezTo>
                    <a:pt x="894232" y="20415"/>
                    <a:pt x="901946" y="34578"/>
                    <a:pt x="887171" y="26029"/>
                  </a:cubicBezTo>
                  <a:cubicBezTo>
                    <a:pt x="879326" y="27433"/>
                    <a:pt x="890047" y="31644"/>
                    <a:pt x="878149" y="32026"/>
                  </a:cubicBezTo>
                  <a:cubicBezTo>
                    <a:pt x="874880" y="32026"/>
                    <a:pt x="876841" y="30112"/>
                    <a:pt x="877364" y="29347"/>
                  </a:cubicBezTo>
                  <a:cubicBezTo>
                    <a:pt x="862850" y="27433"/>
                    <a:pt x="870957" y="34323"/>
                    <a:pt x="857620" y="29474"/>
                  </a:cubicBezTo>
                  <a:lnTo>
                    <a:pt x="860497" y="35089"/>
                  </a:lnTo>
                  <a:cubicBezTo>
                    <a:pt x="844545" y="31261"/>
                    <a:pt x="827808" y="21436"/>
                    <a:pt x="814079" y="23860"/>
                  </a:cubicBezTo>
                  <a:cubicBezTo>
                    <a:pt x="814863" y="28199"/>
                    <a:pt x="823363" y="27816"/>
                    <a:pt x="826762" y="31006"/>
                  </a:cubicBezTo>
                  <a:cubicBezTo>
                    <a:pt x="808064" y="23222"/>
                    <a:pt x="782044" y="29985"/>
                    <a:pt x="764784" y="25902"/>
                  </a:cubicBezTo>
                  <a:cubicBezTo>
                    <a:pt x="769884" y="22202"/>
                    <a:pt x="756678" y="17353"/>
                    <a:pt x="767661" y="14291"/>
                  </a:cubicBezTo>
                  <a:cubicBezTo>
                    <a:pt x="770538" y="19905"/>
                    <a:pt x="775637" y="16205"/>
                    <a:pt x="781652" y="16843"/>
                  </a:cubicBezTo>
                  <a:cubicBezTo>
                    <a:pt x="772107" y="4721"/>
                    <a:pt x="741641" y="22712"/>
                    <a:pt x="738764" y="12249"/>
                  </a:cubicBezTo>
                  <a:lnTo>
                    <a:pt x="736280" y="16587"/>
                  </a:lnTo>
                  <a:cubicBezTo>
                    <a:pt x="733665" y="15949"/>
                    <a:pt x="726866" y="12632"/>
                    <a:pt x="731573" y="11356"/>
                  </a:cubicBezTo>
                  <a:lnTo>
                    <a:pt x="712483" y="14163"/>
                  </a:lnTo>
                  <a:cubicBezTo>
                    <a:pt x="719151" y="17481"/>
                    <a:pt x="733273" y="24881"/>
                    <a:pt x="737718" y="20288"/>
                  </a:cubicBezTo>
                  <a:cubicBezTo>
                    <a:pt x="743079" y="24881"/>
                    <a:pt x="729873" y="23350"/>
                    <a:pt x="734711" y="28581"/>
                  </a:cubicBezTo>
                  <a:cubicBezTo>
                    <a:pt x="722028" y="21436"/>
                    <a:pt x="726866" y="31644"/>
                    <a:pt x="713659" y="30112"/>
                  </a:cubicBezTo>
                  <a:cubicBezTo>
                    <a:pt x="719674" y="23860"/>
                    <a:pt x="700584" y="21691"/>
                    <a:pt x="701107" y="18629"/>
                  </a:cubicBezTo>
                  <a:cubicBezTo>
                    <a:pt x="696792" y="19777"/>
                    <a:pt x="687247" y="16843"/>
                    <a:pt x="683455" y="14801"/>
                  </a:cubicBezTo>
                  <a:cubicBezTo>
                    <a:pt x="675871" y="14163"/>
                    <a:pt x="658350" y="19267"/>
                    <a:pt x="646059" y="17098"/>
                  </a:cubicBezTo>
                  <a:cubicBezTo>
                    <a:pt x="650635" y="19012"/>
                    <a:pt x="658089" y="21691"/>
                    <a:pt x="657435" y="25647"/>
                  </a:cubicBezTo>
                  <a:cubicBezTo>
                    <a:pt x="651420" y="23350"/>
                    <a:pt x="644882" y="23477"/>
                    <a:pt x="643705" y="28071"/>
                  </a:cubicBezTo>
                  <a:cubicBezTo>
                    <a:pt x="665019" y="36492"/>
                    <a:pt x="650505" y="17481"/>
                    <a:pt x="669856" y="22967"/>
                  </a:cubicBezTo>
                  <a:cubicBezTo>
                    <a:pt x="674564" y="28199"/>
                    <a:pt x="679925" y="29474"/>
                    <a:pt x="689862" y="31133"/>
                  </a:cubicBezTo>
                  <a:cubicBezTo>
                    <a:pt x="685286" y="34195"/>
                    <a:pt x="687378" y="35471"/>
                    <a:pt x="685416" y="39172"/>
                  </a:cubicBezTo>
                  <a:cubicBezTo>
                    <a:pt x="673256" y="28071"/>
                    <a:pt x="653774" y="38151"/>
                    <a:pt x="637822" y="32537"/>
                  </a:cubicBezTo>
                  <a:cubicBezTo>
                    <a:pt x="631153" y="29347"/>
                    <a:pt x="636122" y="22329"/>
                    <a:pt x="620954" y="21053"/>
                  </a:cubicBezTo>
                  <a:lnTo>
                    <a:pt x="634030" y="17608"/>
                  </a:lnTo>
                  <a:cubicBezTo>
                    <a:pt x="619647" y="20670"/>
                    <a:pt x="630630" y="14291"/>
                    <a:pt x="618862" y="13142"/>
                  </a:cubicBezTo>
                  <a:lnTo>
                    <a:pt x="623569" y="16715"/>
                  </a:lnTo>
                  <a:cubicBezTo>
                    <a:pt x="616378" y="17481"/>
                    <a:pt x="613632" y="16715"/>
                    <a:pt x="609709" y="14163"/>
                  </a:cubicBezTo>
                  <a:lnTo>
                    <a:pt x="615855" y="19777"/>
                  </a:lnTo>
                  <a:cubicBezTo>
                    <a:pt x="611932" y="20415"/>
                    <a:pt x="604741" y="21181"/>
                    <a:pt x="604610" y="17863"/>
                  </a:cubicBezTo>
                  <a:cubicBezTo>
                    <a:pt x="603564" y="19267"/>
                    <a:pt x="603302" y="20288"/>
                    <a:pt x="603302" y="21308"/>
                  </a:cubicBezTo>
                  <a:cubicBezTo>
                    <a:pt x="602518" y="20415"/>
                    <a:pt x="600687" y="19777"/>
                    <a:pt x="596111" y="19905"/>
                  </a:cubicBezTo>
                  <a:cubicBezTo>
                    <a:pt x="598857" y="20543"/>
                    <a:pt x="600687" y="20160"/>
                    <a:pt x="600818" y="21819"/>
                  </a:cubicBezTo>
                  <a:cubicBezTo>
                    <a:pt x="583428" y="20543"/>
                    <a:pt x="596765" y="27816"/>
                    <a:pt x="585912" y="27305"/>
                  </a:cubicBezTo>
                  <a:cubicBezTo>
                    <a:pt x="587612" y="28581"/>
                    <a:pt x="584604" y="30240"/>
                    <a:pt x="580682" y="30878"/>
                  </a:cubicBezTo>
                  <a:cubicBezTo>
                    <a:pt x="580943" y="22074"/>
                    <a:pt x="559499" y="20926"/>
                    <a:pt x="553877" y="16077"/>
                  </a:cubicBezTo>
                  <a:lnTo>
                    <a:pt x="553877" y="16077"/>
                  </a:lnTo>
                  <a:cubicBezTo>
                    <a:pt x="553877" y="16077"/>
                    <a:pt x="539363" y="12632"/>
                    <a:pt x="539363" y="12632"/>
                  </a:cubicBezTo>
                  <a:cubicBezTo>
                    <a:pt x="542371" y="13397"/>
                    <a:pt x="539102" y="15694"/>
                    <a:pt x="534918" y="16715"/>
                  </a:cubicBezTo>
                  <a:lnTo>
                    <a:pt x="535571" y="16715"/>
                  </a:lnTo>
                  <a:cubicBezTo>
                    <a:pt x="530995" y="17991"/>
                    <a:pt x="541063" y="26285"/>
                    <a:pt x="527203" y="23733"/>
                  </a:cubicBezTo>
                  <a:lnTo>
                    <a:pt x="519881" y="21181"/>
                  </a:lnTo>
                  <a:cubicBezTo>
                    <a:pt x="521188" y="21436"/>
                    <a:pt x="519881" y="22840"/>
                    <a:pt x="519227" y="23477"/>
                  </a:cubicBezTo>
                  <a:lnTo>
                    <a:pt x="511643" y="21053"/>
                  </a:lnTo>
                  <a:cubicBezTo>
                    <a:pt x="500137" y="29219"/>
                    <a:pt x="489938" y="16460"/>
                    <a:pt x="476339" y="20415"/>
                  </a:cubicBezTo>
                  <a:cubicBezTo>
                    <a:pt x="480262" y="19777"/>
                    <a:pt x="486146" y="20415"/>
                    <a:pt x="483662" y="22967"/>
                  </a:cubicBezTo>
                  <a:cubicBezTo>
                    <a:pt x="481047" y="23988"/>
                    <a:pt x="477124" y="22967"/>
                    <a:pt x="475032" y="21691"/>
                  </a:cubicBezTo>
                  <a:lnTo>
                    <a:pt x="475686" y="22712"/>
                  </a:lnTo>
                  <a:lnTo>
                    <a:pt x="449927" y="17353"/>
                  </a:lnTo>
                  <a:cubicBezTo>
                    <a:pt x="452019" y="20288"/>
                    <a:pt x="466402" y="20543"/>
                    <a:pt x="459995" y="23860"/>
                  </a:cubicBezTo>
                  <a:cubicBezTo>
                    <a:pt x="456203" y="27816"/>
                    <a:pt x="448750" y="23605"/>
                    <a:pt x="444174" y="23350"/>
                  </a:cubicBezTo>
                  <a:cubicBezTo>
                    <a:pt x="444828" y="21053"/>
                    <a:pt x="453327" y="19012"/>
                    <a:pt x="444697" y="17736"/>
                  </a:cubicBezTo>
                  <a:cubicBezTo>
                    <a:pt x="443651" y="18884"/>
                    <a:pt x="435413" y="21308"/>
                    <a:pt x="439336" y="22967"/>
                  </a:cubicBezTo>
                  <a:cubicBezTo>
                    <a:pt x="430445" y="20543"/>
                    <a:pt x="417631" y="19139"/>
                    <a:pt x="409785" y="15056"/>
                  </a:cubicBezTo>
                  <a:cubicBezTo>
                    <a:pt x="407301" y="16077"/>
                    <a:pt x="411224" y="17098"/>
                    <a:pt x="412531" y="17353"/>
                  </a:cubicBezTo>
                  <a:lnTo>
                    <a:pt x="413185" y="16715"/>
                  </a:lnTo>
                  <a:cubicBezTo>
                    <a:pt x="418546" y="17991"/>
                    <a:pt x="413969" y="22712"/>
                    <a:pt x="424430" y="20288"/>
                  </a:cubicBezTo>
                  <a:cubicBezTo>
                    <a:pt x="425345" y="27943"/>
                    <a:pt x="409393" y="22329"/>
                    <a:pt x="400240" y="23477"/>
                  </a:cubicBezTo>
                  <a:lnTo>
                    <a:pt x="414885" y="28709"/>
                  </a:lnTo>
                  <a:cubicBezTo>
                    <a:pt x="390303" y="39172"/>
                    <a:pt x="356960" y="27816"/>
                    <a:pt x="332640" y="27688"/>
                  </a:cubicBezTo>
                  <a:cubicBezTo>
                    <a:pt x="339832" y="25264"/>
                    <a:pt x="345846" y="27688"/>
                    <a:pt x="344931" y="21691"/>
                  </a:cubicBezTo>
                  <a:cubicBezTo>
                    <a:pt x="329763" y="18884"/>
                    <a:pt x="331725" y="20160"/>
                    <a:pt x="316688" y="18884"/>
                  </a:cubicBezTo>
                  <a:lnTo>
                    <a:pt x="317995" y="19139"/>
                  </a:lnTo>
                  <a:cubicBezTo>
                    <a:pt x="310150" y="22202"/>
                    <a:pt x="299559" y="16332"/>
                    <a:pt x="294329" y="21691"/>
                  </a:cubicBezTo>
                  <a:cubicBezTo>
                    <a:pt x="297729" y="25009"/>
                    <a:pt x="305443" y="18629"/>
                    <a:pt x="305574" y="25264"/>
                  </a:cubicBezTo>
                  <a:lnTo>
                    <a:pt x="286484" y="24753"/>
                  </a:lnTo>
                  <a:cubicBezTo>
                    <a:pt x="292498" y="28709"/>
                    <a:pt x="305574" y="25264"/>
                    <a:pt x="312896" y="26157"/>
                  </a:cubicBezTo>
                  <a:cubicBezTo>
                    <a:pt x="318126" y="25774"/>
                    <a:pt x="302305" y="25264"/>
                    <a:pt x="304789" y="20926"/>
                  </a:cubicBezTo>
                  <a:cubicBezTo>
                    <a:pt x="322572" y="21181"/>
                    <a:pt x="326625" y="25391"/>
                    <a:pt x="335386" y="31644"/>
                  </a:cubicBezTo>
                  <a:cubicBezTo>
                    <a:pt x="340747" y="36237"/>
                    <a:pt x="327671" y="36365"/>
                    <a:pt x="324272" y="36365"/>
                  </a:cubicBezTo>
                  <a:cubicBezTo>
                    <a:pt x="312896" y="29474"/>
                    <a:pt x="296421" y="26285"/>
                    <a:pt x="278769" y="29474"/>
                  </a:cubicBezTo>
                  <a:lnTo>
                    <a:pt x="269093" y="34451"/>
                  </a:lnTo>
                  <a:cubicBezTo>
                    <a:pt x="260333" y="29857"/>
                    <a:pt x="264125" y="20926"/>
                    <a:pt x="248303" y="22074"/>
                  </a:cubicBezTo>
                  <a:lnTo>
                    <a:pt x="253010" y="25647"/>
                  </a:lnTo>
                  <a:cubicBezTo>
                    <a:pt x="249611" y="27050"/>
                    <a:pt x="247257" y="27561"/>
                    <a:pt x="245557" y="27561"/>
                  </a:cubicBezTo>
                  <a:cubicBezTo>
                    <a:pt x="252357" y="30240"/>
                    <a:pt x="259679" y="33302"/>
                    <a:pt x="265824" y="36237"/>
                  </a:cubicBezTo>
                  <a:cubicBezTo>
                    <a:pt x="256802" y="43893"/>
                    <a:pt x="240066" y="32409"/>
                    <a:pt x="226859" y="30878"/>
                  </a:cubicBezTo>
                  <a:cubicBezTo>
                    <a:pt x="227513" y="31899"/>
                    <a:pt x="232090" y="32154"/>
                    <a:pt x="233528" y="34068"/>
                  </a:cubicBezTo>
                  <a:cubicBezTo>
                    <a:pt x="213784" y="35854"/>
                    <a:pt x="193255" y="26795"/>
                    <a:pt x="177957" y="25519"/>
                  </a:cubicBezTo>
                  <a:cubicBezTo>
                    <a:pt x="171550" y="28836"/>
                    <a:pt x="190640" y="27688"/>
                    <a:pt x="187502" y="32664"/>
                  </a:cubicBezTo>
                  <a:cubicBezTo>
                    <a:pt x="179526" y="30750"/>
                    <a:pt x="170504" y="35089"/>
                    <a:pt x="168281" y="30495"/>
                  </a:cubicBezTo>
                  <a:cubicBezTo>
                    <a:pt x="171812" y="37130"/>
                    <a:pt x="149845" y="31006"/>
                    <a:pt x="165143" y="37130"/>
                  </a:cubicBezTo>
                  <a:cubicBezTo>
                    <a:pt x="136246" y="39937"/>
                    <a:pt x="104604" y="33940"/>
                    <a:pt x="75445" y="30240"/>
                  </a:cubicBezTo>
                  <a:cubicBezTo>
                    <a:pt x="76884" y="32282"/>
                    <a:pt x="76884" y="33813"/>
                    <a:pt x="75576" y="35216"/>
                  </a:cubicBezTo>
                  <a:cubicBezTo>
                    <a:pt x="85383" y="35216"/>
                    <a:pt x="99897" y="37003"/>
                    <a:pt x="105388" y="41596"/>
                  </a:cubicBezTo>
                  <a:cubicBezTo>
                    <a:pt x="98851" y="44913"/>
                    <a:pt x="90090" y="37130"/>
                    <a:pt x="88259" y="39044"/>
                  </a:cubicBezTo>
                  <a:cubicBezTo>
                    <a:pt x="91528" y="40703"/>
                    <a:pt x="98197" y="40575"/>
                    <a:pt x="98197" y="43893"/>
                  </a:cubicBezTo>
                  <a:cubicBezTo>
                    <a:pt x="89698" y="47593"/>
                    <a:pt x="84991" y="42362"/>
                    <a:pt x="79107" y="41724"/>
                  </a:cubicBezTo>
                  <a:lnTo>
                    <a:pt x="82375" y="40065"/>
                  </a:lnTo>
                  <a:cubicBezTo>
                    <a:pt x="63808" y="35599"/>
                    <a:pt x="72177" y="28581"/>
                    <a:pt x="52433" y="30368"/>
                  </a:cubicBezTo>
                  <a:cubicBezTo>
                    <a:pt x="45241" y="34323"/>
                    <a:pt x="52433" y="33685"/>
                    <a:pt x="52563" y="38661"/>
                  </a:cubicBezTo>
                  <a:cubicBezTo>
                    <a:pt x="47987" y="36747"/>
                    <a:pt x="32950" y="42106"/>
                    <a:pt x="28112" y="36875"/>
                  </a:cubicBezTo>
                  <a:lnTo>
                    <a:pt x="40011" y="36492"/>
                  </a:lnTo>
                  <a:cubicBezTo>
                    <a:pt x="31643" y="35089"/>
                    <a:pt x="23797" y="35089"/>
                    <a:pt x="18044" y="33430"/>
                  </a:cubicBezTo>
                  <a:cubicBezTo>
                    <a:pt x="18567" y="34451"/>
                    <a:pt x="19090" y="35599"/>
                    <a:pt x="20921" y="35982"/>
                  </a:cubicBezTo>
                  <a:cubicBezTo>
                    <a:pt x="14252" y="34323"/>
                    <a:pt x="5753" y="34833"/>
                    <a:pt x="2354" y="31516"/>
                  </a:cubicBezTo>
                  <a:lnTo>
                    <a:pt x="523" y="36875"/>
                  </a:lnTo>
                  <a:cubicBezTo>
                    <a:pt x="4446" y="34578"/>
                    <a:pt x="16344" y="34068"/>
                    <a:pt x="18306" y="37003"/>
                  </a:cubicBezTo>
                  <a:cubicBezTo>
                    <a:pt x="17129" y="41596"/>
                    <a:pt x="5230" y="38789"/>
                    <a:pt x="0" y="39172"/>
                  </a:cubicBezTo>
                  <a:cubicBezTo>
                    <a:pt x="23013" y="40703"/>
                    <a:pt x="23405" y="48869"/>
                    <a:pt x="42888" y="45424"/>
                  </a:cubicBezTo>
                  <a:lnTo>
                    <a:pt x="39619" y="43765"/>
                  </a:lnTo>
                  <a:cubicBezTo>
                    <a:pt x="51779" y="39810"/>
                    <a:pt x="64331" y="46317"/>
                    <a:pt x="74922" y="46189"/>
                  </a:cubicBezTo>
                  <a:cubicBezTo>
                    <a:pt x="71915" y="47210"/>
                    <a:pt x="71261" y="49252"/>
                    <a:pt x="72700" y="50145"/>
                  </a:cubicBezTo>
                  <a:cubicBezTo>
                    <a:pt x="96235" y="46062"/>
                    <a:pt x="119379" y="49124"/>
                    <a:pt x="146315" y="46572"/>
                  </a:cubicBezTo>
                  <a:lnTo>
                    <a:pt x="154421" y="51804"/>
                  </a:lnTo>
                  <a:lnTo>
                    <a:pt x="154944" y="47848"/>
                  </a:lnTo>
                  <a:cubicBezTo>
                    <a:pt x="168020" y="46062"/>
                    <a:pt x="157821" y="53462"/>
                    <a:pt x="166320" y="53080"/>
                  </a:cubicBezTo>
                  <a:cubicBezTo>
                    <a:pt x="163051" y="53080"/>
                    <a:pt x="163705" y="52442"/>
                    <a:pt x="163051" y="51421"/>
                  </a:cubicBezTo>
                  <a:cubicBezTo>
                    <a:pt x="178349" y="55887"/>
                    <a:pt x="171550" y="47721"/>
                    <a:pt x="180049" y="48996"/>
                  </a:cubicBezTo>
                  <a:cubicBezTo>
                    <a:pt x="175996" y="44786"/>
                    <a:pt x="163574" y="47465"/>
                    <a:pt x="167366" y="41851"/>
                  </a:cubicBezTo>
                  <a:cubicBezTo>
                    <a:pt x="182534" y="46317"/>
                    <a:pt x="206200" y="43893"/>
                    <a:pt x="208423" y="53462"/>
                  </a:cubicBezTo>
                  <a:cubicBezTo>
                    <a:pt x="236666" y="49634"/>
                    <a:pt x="271708" y="55631"/>
                    <a:pt x="295375" y="56397"/>
                  </a:cubicBezTo>
                  <a:cubicBezTo>
                    <a:pt x="298644" y="54738"/>
                    <a:pt x="293414" y="55121"/>
                    <a:pt x="294590" y="53718"/>
                  </a:cubicBezTo>
                  <a:cubicBezTo>
                    <a:pt x="304005" y="59332"/>
                    <a:pt x="326102" y="49890"/>
                    <a:pt x="326233" y="54866"/>
                  </a:cubicBezTo>
                  <a:cubicBezTo>
                    <a:pt x="330809" y="53462"/>
                    <a:pt x="332640" y="49890"/>
                    <a:pt x="333948" y="48486"/>
                  </a:cubicBezTo>
                  <a:cubicBezTo>
                    <a:pt x="339962" y="50910"/>
                    <a:pt x="347154" y="52059"/>
                    <a:pt x="354868" y="52697"/>
                  </a:cubicBezTo>
                  <a:lnTo>
                    <a:pt x="349246" y="51293"/>
                  </a:lnTo>
                  <a:lnTo>
                    <a:pt x="349900" y="50655"/>
                  </a:lnTo>
                  <a:lnTo>
                    <a:pt x="357876" y="52569"/>
                  </a:lnTo>
                  <a:lnTo>
                    <a:pt x="357614" y="52824"/>
                  </a:lnTo>
                  <a:cubicBezTo>
                    <a:pt x="376704" y="54228"/>
                    <a:pt x="398671" y="53080"/>
                    <a:pt x="415931" y="58311"/>
                  </a:cubicBezTo>
                  <a:cubicBezTo>
                    <a:pt x="405993" y="55121"/>
                    <a:pt x="418415" y="52314"/>
                    <a:pt x="413708" y="50400"/>
                  </a:cubicBezTo>
                  <a:cubicBezTo>
                    <a:pt x="422469" y="58311"/>
                    <a:pt x="443520" y="58439"/>
                    <a:pt x="460649" y="57673"/>
                  </a:cubicBezTo>
                  <a:cubicBezTo>
                    <a:pt x="460649" y="56014"/>
                    <a:pt x="461956" y="54738"/>
                    <a:pt x="459864" y="53335"/>
                  </a:cubicBezTo>
                  <a:lnTo>
                    <a:pt x="469802" y="56525"/>
                  </a:lnTo>
                  <a:lnTo>
                    <a:pt x="468494" y="54611"/>
                  </a:lnTo>
                  <a:cubicBezTo>
                    <a:pt x="486277" y="53080"/>
                    <a:pt x="505498" y="61884"/>
                    <a:pt x="517266" y="58183"/>
                  </a:cubicBezTo>
                  <a:cubicBezTo>
                    <a:pt x="510074" y="57290"/>
                    <a:pt x="509943" y="55631"/>
                    <a:pt x="509290" y="52952"/>
                  </a:cubicBezTo>
                  <a:cubicBezTo>
                    <a:pt x="521973" y="53207"/>
                    <a:pt x="534002" y="53207"/>
                    <a:pt x="548778" y="55631"/>
                  </a:cubicBezTo>
                  <a:cubicBezTo>
                    <a:pt x="547993" y="55121"/>
                    <a:pt x="547470" y="54611"/>
                    <a:pt x="547470" y="53973"/>
                  </a:cubicBezTo>
                  <a:cubicBezTo>
                    <a:pt x="551393" y="53335"/>
                    <a:pt x="555969" y="55249"/>
                    <a:pt x="560023" y="56142"/>
                  </a:cubicBezTo>
                  <a:lnTo>
                    <a:pt x="560545" y="52186"/>
                  </a:lnTo>
                  <a:cubicBezTo>
                    <a:pt x="568129" y="53973"/>
                    <a:pt x="577936" y="51931"/>
                    <a:pt x="586958" y="55121"/>
                  </a:cubicBezTo>
                  <a:cubicBezTo>
                    <a:pt x="590488" y="50783"/>
                    <a:pt x="608794" y="59204"/>
                    <a:pt x="619254" y="57290"/>
                  </a:cubicBezTo>
                  <a:cubicBezTo>
                    <a:pt x="623177" y="58311"/>
                    <a:pt x="610625" y="52697"/>
                    <a:pt x="621739" y="52952"/>
                  </a:cubicBezTo>
                  <a:cubicBezTo>
                    <a:pt x="623308" y="61501"/>
                    <a:pt x="636252" y="53207"/>
                    <a:pt x="637168" y="62394"/>
                  </a:cubicBezTo>
                  <a:lnTo>
                    <a:pt x="646974" y="59077"/>
                  </a:lnTo>
                  <a:lnTo>
                    <a:pt x="649197" y="63670"/>
                  </a:lnTo>
                  <a:cubicBezTo>
                    <a:pt x="657566" y="54993"/>
                    <a:pt x="661880" y="67498"/>
                    <a:pt x="674171" y="64818"/>
                  </a:cubicBezTo>
                  <a:cubicBezTo>
                    <a:pt x="673518" y="63798"/>
                    <a:pt x="672210" y="63542"/>
                    <a:pt x="672864" y="62904"/>
                  </a:cubicBezTo>
                  <a:cubicBezTo>
                    <a:pt x="676917" y="63925"/>
                    <a:pt x="686070" y="64435"/>
                    <a:pt x="678878" y="66860"/>
                  </a:cubicBezTo>
                  <a:cubicBezTo>
                    <a:pt x="685416" y="66860"/>
                    <a:pt x="707906" y="68901"/>
                    <a:pt x="697838" y="64053"/>
                  </a:cubicBezTo>
                  <a:cubicBezTo>
                    <a:pt x="698622" y="66732"/>
                    <a:pt x="689339" y="64435"/>
                    <a:pt x="685416" y="63542"/>
                  </a:cubicBezTo>
                  <a:cubicBezTo>
                    <a:pt x="685939" y="59587"/>
                    <a:pt x="695877" y="61118"/>
                    <a:pt x="698230" y="56780"/>
                  </a:cubicBezTo>
                  <a:cubicBezTo>
                    <a:pt x="698492" y="57163"/>
                    <a:pt x="699799" y="57928"/>
                    <a:pt x="700845" y="58566"/>
                  </a:cubicBezTo>
                  <a:lnTo>
                    <a:pt x="702284" y="56142"/>
                  </a:lnTo>
                  <a:cubicBezTo>
                    <a:pt x="714705" y="60480"/>
                    <a:pt x="727258" y="57418"/>
                    <a:pt x="736280" y="63032"/>
                  </a:cubicBezTo>
                  <a:cubicBezTo>
                    <a:pt x="736803" y="61756"/>
                    <a:pt x="739026" y="60863"/>
                    <a:pt x="743210" y="61118"/>
                  </a:cubicBezTo>
                  <a:lnTo>
                    <a:pt x="743210" y="66094"/>
                  </a:lnTo>
                  <a:cubicBezTo>
                    <a:pt x="743210" y="66094"/>
                    <a:pt x="756547" y="66094"/>
                    <a:pt x="756547" y="66094"/>
                  </a:cubicBezTo>
                  <a:lnTo>
                    <a:pt x="750401" y="58821"/>
                  </a:lnTo>
                  <a:cubicBezTo>
                    <a:pt x="764784" y="57418"/>
                    <a:pt x="774983" y="65584"/>
                    <a:pt x="786882" y="66732"/>
                  </a:cubicBezTo>
                  <a:cubicBezTo>
                    <a:pt x="789889" y="58439"/>
                    <a:pt x="810025" y="69922"/>
                    <a:pt x="820224" y="62522"/>
                  </a:cubicBezTo>
                  <a:lnTo>
                    <a:pt x="810941" y="60225"/>
                  </a:lnTo>
                  <a:cubicBezTo>
                    <a:pt x="830685" y="61756"/>
                    <a:pt x="833954" y="56780"/>
                    <a:pt x="852390" y="59587"/>
                  </a:cubicBezTo>
                  <a:cubicBezTo>
                    <a:pt x="836699" y="62394"/>
                    <a:pt x="836569" y="60735"/>
                    <a:pt x="813817" y="67498"/>
                  </a:cubicBezTo>
                  <a:cubicBezTo>
                    <a:pt x="836699" y="64053"/>
                    <a:pt x="853436" y="72219"/>
                    <a:pt x="874357" y="67370"/>
                  </a:cubicBezTo>
                  <a:cubicBezTo>
                    <a:pt x="872919" y="65456"/>
                    <a:pt x="867688" y="64180"/>
                    <a:pt x="872788" y="62139"/>
                  </a:cubicBezTo>
                  <a:cubicBezTo>
                    <a:pt x="876841" y="66349"/>
                    <a:pt x="892532" y="62011"/>
                    <a:pt x="889394" y="66987"/>
                  </a:cubicBezTo>
                  <a:cubicBezTo>
                    <a:pt x="895931" y="65329"/>
                    <a:pt x="897108" y="60608"/>
                    <a:pt x="901031" y="59970"/>
                  </a:cubicBezTo>
                  <a:lnTo>
                    <a:pt x="922867" y="66094"/>
                  </a:lnTo>
                  <a:lnTo>
                    <a:pt x="922213" y="65073"/>
                  </a:lnTo>
                  <a:cubicBezTo>
                    <a:pt x="959347" y="53590"/>
                    <a:pt x="991513" y="72857"/>
                    <a:pt x="1028909" y="67881"/>
                  </a:cubicBezTo>
                  <a:lnTo>
                    <a:pt x="1028124" y="65201"/>
                  </a:lnTo>
                  <a:lnTo>
                    <a:pt x="1037408" y="69156"/>
                  </a:lnTo>
                  <a:cubicBezTo>
                    <a:pt x="1030086" y="66605"/>
                    <a:pt x="1040546" y="65839"/>
                    <a:pt x="1041200" y="63542"/>
                  </a:cubicBezTo>
                  <a:lnTo>
                    <a:pt x="1065128" y="69284"/>
                  </a:lnTo>
                  <a:cubicBezTo>
                    <a:pt x="1065651" y="66987"/>
                    <a:pt x="1064213" y="61628"/>
                    <a:pt x="1058329" y="62649"/>
                  </a:cubicBezTo>
                  <a:close/>
                  <a:moveTo>
                    <a:pt x="743210" y="60735"/>
                  </a:moveTo>
                  <a:lnTo>
                    <a:pt x="737587" y="60352"/>
                  </a:lnTo>
                  <a:cubicBezTo>
                    <a:pt x="736411" y="60608"/>
                    <a:pt x="735234" y="60608"/>
                    <a:pt x="734057" y="60097"/>
                  </a:cubicBezTo>
                  <a:lnTo>
                    <a:pt x="737587" y="60352"/>
                  </a:lnTo>
                  <a:cubicBezTo>
                    <a:pt x="740464" y="59714"/>
                    <a:pt x="742687" y="57545"/>
                    <a:pt x="743210" y="60735"/>
                  </a:cubicBezTo>
                  <a:close/>
                  <a:moveTo>
                    <a:pt x="221891" y="51166"/>
                  </a:moveTo>
                  <a:cubicBezTo>
                    <a:pt x="219145" y="48869"/>
                    <a:pt x="225813" y="50528"/>
                    <a:pt x="227775" y="50145"/>
                  </a:cubicBezTo>
                  <a:lnTo>
                    <a:pt x="218622" y="49507"/>
                  </a:lnTo>
                  <a:cubicBezTo>
                    <a:pt x="217314" y="50783"/>
                    <a:pt x="220714" y="50783"/>
                    <a:pt x="222022" y="51166"/>
                  </a:cubicBezTo>
                  <a:close/>
                  <a:moveTo>
                    <a:pt x="742818" y="28709"/>
                  </a:moveTo>
                  <a:lnTo>
                    <a:pt x="745956" y="25391"/>
                  </a:lnTo>
                  <a:lnTo>
                    <a:pt x="750009" y="27943"/>
                  </a:lnTo>
                  <a:lnTo>
                    <a:pt x="742818" y="28709"/>
                  </a:lnTo>
                  <a:close/>
                  <a:moveTo>
                    <a:pt x="823101" y="28454"/>
                  </a:moveTo>
                  <a:lnTo>
                    <a:pt x="815125" y="26540"/>
                  </a:lnTo>
                  <a:lnTo>
                    <a:pt x="815779" y="25902"/>
                  </a:lnTo>
                  <a:lnTo>
                    <a:pt x="823755" y="27816"/>
                  </a:lnTo>
                  <a:lnTo>
                    <a:pt x="823101" y="28454"/>
                  </a:lnTo>
                  <a:close/>
                  <a:moveTo>
                    <a:pt x="912276" y="55249"/>
                  </a:moveTo>
                  <a:cubicBezTo>
                    <a:pt x="912276" y="55249"/>
                    <a:pt x="911360" y="54866"/>
                    <a:pt x="910707" y="54611"/>
                  </a:cubicBezTo>
                  <a:cubicBezTo>
                    <a:pt x="911230" y="54738"/>
                    <a:pt x="911753" y="54993"/>
                    <a:pt x="912276" y="55249"/>
                  </a:cubicBezTo>
                  <a:cubicBezTo>
                    <a:pt x="918421" y="57673"/>
                    <a:pt x="920906" y="51676"/>
                    <a:pt x="925874" y="57418"/>
                  </a:cubicBezTo>
                  <a:cubicBezTo>
                    <a:pt x="919729" y="62394"/>
                    <a:pt x="915806" y="57290"/>
                    <a:pt x="912276" y="55249"/>
                  </a:cubicBezTo>
                  <a:close/>
                  <a:moveTo>
                    <a:pt x="771322" y="55249"/>
                  </a:moveTo>
                  <a:cubicBezTo>
                    <a:pt x="768576" y="54611"/>
                    <a:pt x="767269" y="54228"/>
                    <a:pt x="765438" y="54611"/>
                  </a:cubicBezTo>
                  <a:cubicBezTo>
                    <a:pt x="766876" y="56525"/>
                    <a:pt x="772237" y="59459"/>
                    <a:pt x="768315" y="60225"/>
                  </a:cubicBezTo>
                  <a:cubicBezTo>
                    <a:pt x="765569" y="57928"/>
                    <a:pt x="756416" y="57290"/>
                    <a:pt x="756285" y="54100"/>
                  </a:cubicBezTo>
                  <a:cubicBezTo>
                    <a:pt x="764261" y="57673"/>
                    <a:pt x="769884" y="48359"/>
                    <a:pt x="771453" y="55249"/>
                  </a:cubicBezTo>
                  <a:close/>
                  <a:moveTo>
                    <a:pt x="582382" y="53080"/>
                  </a:moveTo>
                  <a:lnTo>
                    <a:pt x="584343" y="52697"/>
                  </a:lnTo>
                  <a:lnTo>
                    <a:pt x="577021" y="50145"/>
                  </a:lnTo>
                  <a:lnTo>
                    <a:pt x="582382" y="53080"/>
                  </a:lnTo>
                  <a:close/>
                  <a:moveTo>
                    <a:pt x="548124" y="49762"/>
                  </a:moveTo>
                  <a:cubicBezTo>
                    <a:pt x="544070" y="45551"/>
                    <a:pt x="533610" y="46189"/>
                    <a:pt x="526288" y="45296"/>
                  </a:cubicBezTo>
                  <a:cubicBezTo>
                    <a:pt x="524457" y="48996"/>
                    <a:pt x="531779" y="53207"/>
                    <a:pt x="540279" y="52824"/>
                  </a:cubicBezTo>
                  <a:cubicBezTo>
                    <a:pt x="550216" y="56014"/>
                    <a:pt x="544070" y="47210"/>
                    <a:pt x="548124" y="49762"/>
                  </a:cubicBezTo>
                  <a:close/>
                  <a:moveTo>
                    <a:pt x="832908" y="48869"/>
                  </a:moveTo>
                  <a:lnTo>
                    <a:pt x="830816" y="45934"/>
                  </a:lnTo>
                  <a:lnTo>
                    <a:pt x="832777" y="45551"/>
                  </a:lnTo>
                  <a:lnTo>
                    <a:pt x="824801" y="43637"/>
                  </a:lnTo>
                  <a:cubicBezTo>
                    <a:pt x="835261" y="39554"/>
                    <a:pt x="842714" y="47083"/>
                    <a:pt x="847944" y="48359"/>
                  </a:cubicBezTo>
                  <a:cubicBezTo>
                    <a:pt x="843237" y="48103"/>
                    <a:pt x="830554" y="40830"/>
                    <a:pt x="832777" y="48741"/>
                  </a:cubicBezTo>
                  <a:close/>
                  <a:moveTo>
                    <a:pt x="475032" y="47593"/>
                  </a:moveTo>
                  <a:cubicBezTo>
                    <a:pt x="467710" y="45041"/>
                    <a:pt x="454503" y="41851"/>
                    <a:pt x="455680" y="38789"/>
                  </a:cubicBezTo>
                  <a:cubicBezTo>
                    <a:pt x="455288" y="44403"/>
                    <a:pt x="465748" y="46955"/>
                    <a:pt x="469148" y="46955"/>
                  </a:cubicBezTo>
                  <a:cubicBezTo>
                    <a:pt x="471109" y="46572"/>
                    <a:pt x="472417" y="46955"/>
                    <a:pt x="475032" y="47593"/>
                  </a:cubicBezTo>
                  <a:close/>
                  <a:moveTo>
                    <a:pt x="475424" y="37003"/>
                  </a:moveTo>
                  <a:cubicBezTo>
                    <a:pt x="486015" y="39554"/>
                    <a:pt x="486800" y="42234"/>
                    <a:pt x="494907" y="47465"/>
                  </a:cubicBezTo>
                  <a:cubicBezTo>
                    <a:pt x="484446" y="49890"/>
                    <a:pt x="481570" y="42617"/>
                    <a:pt x="482746" y="39682"/>
                  </a:cubicBezTo>
                  <a:cubicBezTo>
                    <a:pt x="475424" y="37130"/>
                    <a:pt x="476862" y="40703"/>
                    <a:pt x="472940" y="41468"/>
                  </a:cubicBezTo>
                  <a:lnTo>
                    <a:pt x="475424" y="37130"/>
                  </a:lnTo>
                  <a:close/>
                  <a:moveTo>
                    <a:pt x="486408" y="52824"/>
                  </a:moveTo>
                  <a:lnTo>
                    <a:pt x="490722" y="52059"/>
                  </a:lnTo>
                  <a:cubicBezTo>
                    <a:pt x="495822" y="49762"/>
                    <a:pt x="496868" y="43382"/>
                    <a:pt x="504059" y="49762"/>
                  </a:cubicBezTo>
                  <a:lnTo>
                    <a:pt x="490722" y="52059"/>
                  </a:lnTo>
                  <a:cubicBezTo>
                    <a:pt x="489546" y="52569"/>
                    <a:pt x="488238" y="52952"/>
                    <a:pt x="486408" y="52824"/>
                  </a:cubicBezTo>
                  <a:close/>
                  <a:moveTo>
                    <a:pt x="397233" y="52569"/>
                  </a:moveTo>
                  <a:lnTo>
                    <a:pt x="401548" y="54483"/>
                  </a:lnTo>
                  <a:cubicBezTo>
                    <a:pt x="397233" y="54228"/>
                    <a:pt x="396710" y="53462"/>
                    <a:pt x="397233" y="52569"/>
                  </a:cubicBezTo>
                  <a:lnTo>
                    <a:pt x="393572" y="50910"/>
                  </a:lnTo>
                  <a:cubicBezTo>
                    <a:pt x="402986" y="48869"/>
                    <a:pt x="398148" y="50910"/>
                    <a:pt x="397233" y="52569"/>
                  </a:cubicBezTo>
                  <a:close/>
                  <a:moveTo>
                    <a:pt x="465225" y="51038"/>
                  </a:moveTo>
                  <a:lnTo>
                    <a:pt x="477778" y="51548"/>
                  </a:lnTo>
                  <a:cubicBezTo>
                    <a:pt x="476993" y="48869"/>
                    <a:pt x="469279" y="50272"/>
                    <a:pt x="465225" y="51038"/>
                  </a:cubicBezTo>
                  <a:close/>
                  <a:moveTo>
                    <a:pt x="399979" y="47593"/>
                  </a:moveTo>
                  <a:cubicBezTo>
                    <a:pt x="405209" y="47210"/>
                    <a:pt x="419069" y="46445"/>
                    <a:pt x="417108" y="46827"/>
                  </a:cubicBezTo>
                  <a:cubicBezTo>
                    <a:pt x="415800" y="49762"/>
                    <a:pt x="403378" y="49252"/>
                    <a:pt x="399979" y="47593"/>
                  </a:cubicBezTo>
                  <a:close/>
                  <a:moveTo>
                    <a:pt x="123432" y="39810"/>
                  </a:moveTo>
                  <a:lnTo>
                    <a:pt x="131278" y="40065"/>
                  </a:lnTo>
                  <a:lnTo>
                    <a:pt x="127486" y="44020"/>
                  </a:lnTo>
                  <a:lnTo>
                    <a:pt x="123432" y="39810"/>
                  </a:lnTo>
                  <a:close/>
                  <a:moveTo>
                    <a:pt x="216138" y="36747"/>
                  </a:moveTo>
                  <a:lnTo>
                    <a:pt x="214176" y="38789"/>
                  </a:lnTo>
                  <a:lnTo>
                    <a:pt x="209600" y="38534"/>
                  </a:lnTo>
                  <a:lnTo>
                    <a:pt x="216138" y="36875"/>
                  </a:lnTo>
                  <a:close/>
                  <a:moveTo>
                    <a:pt x="301520" y="36492"/>
                  </a:moveTo>
                  <a:cubicBezTo>
                    <a:pt x="301128" y="37385"/>
                    <a:pt x="301390" y="38406"/>
                    <a:pt x="302043" y="39299"/>
                  </a:cubicBezTo>
                  <a:cubicBezTo>
                    <a:pt x="303351" y="39682"/>
                    <a:pt x="304528" y="40192"/>
                    <a:pt x="305051" y="40958"/>
                  </a:cubicBezTo>
                  <a:cubicBezTo>
                    <a:pt x="303874" y="40958"/>
                    <a:pt x="302697" y="40192"/>
                    <a:pt x="302043" y="39299"/>
                  </a:cubicBezTo>
                  <a:cubicBezTo>
                    <a:pt x="298644" y="38406"/>
                    <a:pt x="293544" y="38916"/>
                    <a:pt x="291191" y="40065"/>
                  </a:cubicBezTo>
                  <a:cubicBezTo>
                    <a:pt x="292629" y="41979"/>
                    <a:pt x="297859" y="41596"/>
                    <a:pt x="299821" y="43000"/>
                  </a:cubicBezTo>
                  <a:cubicBezTo>
                    <a:pt x="291975" y="47721"/>
                    <a:pt x="274454" y="33558"/>
                    <a:pt x="279423" y="47083"/>
                  </a:cubicBezTo>
                  <a:cubicBezTo>
                    <a:pt x="276154" y="45424"/>
                    <a:pt x="264778" y="41851"/>
                    <a:pt x="268701" y="39554"/>
                  </a:cubicBezTo>
                  <a:cubicBezTo>
                    <a:pt x="277592" y="40320"/>
                    <a:pt x="294590" y="38916"/>
                    <a:pt x="301390" y="36365"/>
                  </a:cubicBezTo>
                  <a:cubicBezTo>
                    <a:pt x="301782" y="35599"/>
                    <a:pt x="302566" y="35089"/>
                    <a:pt x="304005" y="34961"/>
                  </a:cubicBezTo>
                  <a:cubicBezTo>
                    <a:pt x="303612" y="35471"/>
                    <a:pt x="302566" y="35854"/>
                    <a:pt x="301390" y="36365"/>
                  </a:cubicBezTo>
                  <a:close/>
                  <a:moveTo>
                    <a:pt x="416585" y="33558"/>
                  </a:moveTo>
                  <a:cubicBezTo>
                    <a:pt x="419853" y="33940"/>
                    <a:pt x="421161" y="34323"/>
                    <a:pt x="421815" y="34706"/>
                  </a:cubicBezTo>
                  <a:cubicBezTo>
                    <a:pt x="424561" y="35727"/>
                    <a:pt x="426653" y="37258"/>
                    <a:pt x="425868" y="39044"/>
                  </a:cubicBezTo>
                  <a:cubicBezTo>
                    <a:pt x="419069" y="37385"/>
                    <a:pt x="423384" y="35854"/>
                    <a:pt x="421815" y="34706"/>
                  </a:cubicBezTo>
                  <a:cubicBezTo>
                    <a:pt x="420115" y="34068"/>
                    <a:pt x="418284" y="33685"/>
                    <a:pt x="416585" y="33558"/>
                  </a:cubicBezTo>
                  <a:close/>
                  <a:moveTo>
                    <a:pt x="436982" y="32792"/>
                  </a:moveTo>
                  <a:lnTo>
                    <a:pt x="426391" y="30240"/>
                  </a:lnTo>
                  <a:lnTo>
                    <a:pt x="431752" y="33175"/>
                  </a:lnTo>
                  <a:lnTo>
                    <a:pt x="415800" y="27688"/>
                  </a:lnTo>
                  <a:cubicBezTo>
                    <a:pt x="424953" y="25009"/>
                    <a:pt x="435544" y="29219"/>
                    <a:pt x="436982" y="32792"/>
                  </a:cubicBezTo>
                  <a:close/>
                  <a:moveTo>
                    <a:pt x="440643" y="30240"/>
                  </a:moveTo>
                  <a:lnTo>
                    <a:pt x="442866" y="33430"/>
                  </a:lnTo>
                  <a:lnTo>
                    <a:pt x="439597" y="30112"/>
                  </a:lnTo>
                  <a:lnTo>
                    <a:pt x="440774" y="30112"/>
                  </a:lnTo>
                  <a:cubicBezTo>
                    <a:pt x="440774" y="30112"/>
                    <a:pt x="440251" y="29474"/>
                    <a:pt x="440251" y="29474"/>
                  </a:cubicBezTo>
                  <a:lnTo>
                    <a:pt x="458034" y="31261"/>
                  </a:lnTo>
                  <a:lnTo>
                    <a:pt x="440774" y="30112"/>
                  </a:lnTo>
                  <a:close/>
                  <a:moveTo>
                    <a:pt x="622523" y="36747"/>
                  </a:moveTo>
                  <a:cubicBezTo>
                    <a:pt x="629192" y="25647"/>
                    <a:pt x="606833" y="28836"/>
                    <a:pt x="603302" y="23477"/>
                  </a:cubicBezTo>
                  <a:cubicBezTo>
                    <a:pt x="602518" y="27178"/>
                    <a:pt x="595849" y="33047"/>
                    <a:pt x="613240" y="32920"/>
                  </a:cubicBezTo>
                  <a:cubicBezTo>
                    <a:pt x="598203" y="36620"/>
                    <a:pt x="603825" y="25647"/>
                    <a:pt x="594803" y="35089"/>
                  </a:cubicBezTo>
                  <a:cubicBezTo>
                    <a:pt x="601995" y="34323"/>
                    <a:pt x="610625" y="37258"/>
                    <a:pt x="611932" y="37641"/>
                  </a:cubicBezTo>
                  <a:lnTo>
                    <a:pt x="603433" y="38023"/>
                  </a:lnTo>
                  <a:cubicBezTo>
                    <a:pt x="608271" y="44913"/>
                    <a:pt x="616509" y="34578"/>
                    <a:pt x="622392" y="36875"/>
                  </a:cubicBezTo>
                  <a:close/>
                  <a:moveTo>
                    <a:pt x="713921" y="35089"/>
                  </a:moveTo>
                  <a:lnTo>
                    <a:pt x="725035" y="35344"/>
                  </a:lnTo>
                  <a:lnTo>
                    <a:pt x="714444" y="34451"/>
                  </a:lnTo>
                  <a:lnTo>
                    <a:pt x="713921" y="35089"/>
                  </a:lnTo>
                  <a:close/>
                  <a:moveTo>
                    <a:pt x="989421" y="32026"/>
                  </a:moveTo>
                  <a:cubicBezTo>
                    <a:pt x="988636" y="29347"/>
                    <a:pt x="1003019" y="24626"/>
                    <a:pt x="1006419" y="29602"/>
                  </a:cubicBezTo>
                  <a:cubicBezTo>
                    <a:pt x="999228" y="30368"/>
                    <a:pt x="991252" y="30112"/>
                    <a:pt x="989421" y="32026"/>
                  </a:cubicBezTo>
                  <a:close/>
                  <a:moveTo>
                    <a:pt x="1107885" y="32792"/>
                  </a:moveTo>
                  <a:lnTo>
                    <a:pt x="1095332" y="30623"/>
                  </a:lnTo>
                  <a:cubicBezTo>
                    <a:pt x="1097686" y="24626"/>
                    <a:pt x="1106577" y="30878"/>
                    <a:pt x="1112461" y="29857"/>
                  </a:cubicBezTo>
                  <a:cubicBezTo>
                    <a:pt x="1114553" y="32792"/>
                    <a:pt x="1109846" y="30878"/>
                    <a:pt x="1107885" y="32920"/>
                  </a:cubicBezTo>
                  <a:close/>
                  <a:moveTo>
                    <a:pt x="1189476" y="32792"/>
                  </a:moveTo>
                  <a:lnTo>
                    <a:pt x="1193529" y="33813"/>
                  </a:lnTo>
                  <a:lnTo>
                    <a:pt x="1189345" y="27943"/>
                  </a:lnTo>
                  <a:lnTo>
                    <a:pt x="1189607" y="32920"/>
                  </a:lnTo>
                  <a:close/>
                  <a:moveTo>
                    <a:pt x="1183984" y="24881"/>
                  </a:moveTo>
                  <a:cubicBezTo>
                    <a:pt x="1186468" y="22202"/>
                    <a:pt x="1177969" y="20926"/>
                    <a:pt x="1175877" y="21308"/>
                  </a:cubicBezTo>
                  <a:lnTo>
                    <a:pt x="1183984" y="24881"/>
                  </a:lnTo>
                  <a:close/>
                  <a:moveTo>
                    <a:pt x="1257468" y="19650"/>
                  </a:moveTo>
                  <a:lnTo>
                    <a:pt x="1252238" y="20032"/>
                  </a:lnTo>
                  <a:lnTo>
                    <a:pt x="1256945" y="25264"/>
                  </a:lnTo>
                  <a:lnTo>
                    <a:pt x="1257468" y="19650"/>
                  </a:lnTo>
                  <a:close/>
                  <a:moveTo>
                    <a:pt x="1249100" y="25774"/>
                  </a:moveTo>
                  <a:cubicBezTo>
                    <a:pt x="1247923" y="21946"/>
                    <a:pt x="1248446" y="16843"/>
                    <a:pt x="1236417" y="19394"/>
                  </a:cubicBezTo>
                  <a:cubicBezTo>
                    <a:pt x="1235894" y="23350"/>
                    <a:pt x="1239162" y="23350"/>
                    <a:pt x="1234717" y="27943"/>
                  </a:cubicBezTo>
                  <a:cubicBezTo>
                    <a:pt x="1238640" y="28964"/>
                    <a:pt x="1241908" y="27178"/>
                    <a:pt x="1243870" y="26923"/>
                  </a:cubicBezTo>
                  <a:cubicBezTo>
                    <a:pt x="1241124" y="26285"/>
                    <a:pt x="1237986" y="27943"/>
                    <a:pt x="1237201" y="25264"/>
                  </a:cubicBezTo>
                  <a:cubicBezTo>
                    <a:pt x="1241647" y="23733"/>
                    <a:pt x="1246354" y="24243"/>
                    <a:pt x="1249100" y="25647"/>
                  </a:cubicBezTo>
                  <a:cubicBezTo>
                    <a:pt x="1249492" y="27050"/>
                    <a:pt x="1250146" y="28199"/>
                    <a:pt x="1251846" y="28836"/>
                  </a:cubicBezTo>
                  <a:cubicBezTo>
                    <a:pt x="1251846" y="27561"/>
                    <a:pt x="1250800" y="26540"/>
                    <a:pt x="1249100" y="25647"/>
                  </a:cubicBezTo>
                  <a:close/>
                  <a:moveTo>
                    <a:pt x="1205428" y="29985"/>
                  </a:moveTo>
                  <a:cubicBezTo>
                    <a:pt x="1203859" y="30495"/>
                    <a:pt x="1202420" y="31006"/>
                    <a:pt x="1201897" y="31644"/>
                  </a:cubicBezTo>
                  <a:lnTo>
                    <a:pt x="1201244" y="30623"/>
                  </a:lnTo>
                  <a:cubicBezTo>
                    <a:pt x="1202813" y="28964"/>
                    <a:pt x="1204251" y="29347"/>
                    <a:pt x="1205559" y="29985"/>
                  </a:cubicBezTo>
                  <a:cubicBezTo>
                    <a:pt x="1207258" y="29474"/>
                    <a:pt x="1209350" y="28964"/>
                    <a:pt x="1211443" y="28581"/>
                  </a:cubicBezTo>
                  <a:cubicBezTo>
                    <a:pt x="1212750" y="25264"/>
                    <a:pt x="1204513" y="22967"/>
                    <a:pt x="1202420" y="21053"/>
                  </a:cubicBezTo>
                  <a:cubicBezTo>
                    <a:pt x="1206343" y="22074"/>
                    <a:pt x="1209743" y="25264"/>
                    <a:pt x="1214973" y="23222"/>
                  </a:cubicBezTo>
                  <a:cubicBezTo>
                    <a:pt x="1214319" y="22202"/>
                    <a:pt x="1214973" y="21564"/>
                    <a:pt x="1211704" y="21564"/>
                  </a:cubicBezTo>
                  <a:lnTo>
                    <a:pt x="1218896" y="20798"/>
                  </a:lnTo>
                  <a:cubicBezTo>
                    <a:pt x="1227133" y="25519"/>
                    <a:pt x="1219288" y="26923"/>
                    <a:pt x="1211573" y="28454"/>
                  </a:cubicBezTo>
                  <a:cubicBezTo>
                    <a:pt x="1211312" y="29219"/>
                    <a:pt x="1210789" y="29985"/>
                    <a:pt x="1209350" y="30878"/>
                  </a:cubicBezTo>
                  <a:cubicBezTo>
                    <a:pt x="1208174" y="31388"/>
                    <a:pt x="1206997" y="30495"/>
                    <a:pt x="1205820" y="29985"/>
                  </a:cubicBezTo>
                  <a:close/>
                  <a:moveTo>
                    <a:pt x="1263091" y="37513"/>
                  </a:moveTo>
                  <a:lnTo>
                    <a:pt x="1259168" y="36492"/>
                  </a:lnTo>
                  <a:cubicBezTo>
                    <a:pt x="1257207" y="35216"/>
                    <a:pt x="1258383" y="33813"/>
                    <a:pt x="1257730" y="32920"/>
                  </a:cubicBezTo>
                  <a:cubicBezTo>
                    <a:pt x="1262306" y="33175"/>
                    <a:pt x="1268321" y="35471"/>
                    <a:pt x="1263091" y="37513"/>
                  </a:cubicBezTo>
                  <a:close/>
                  <a:moveTo>
                    <a:pt x="1026948" y="38661"/>
                  </a:moveTo>
                  <a:cubicBezTo>
                    <a:pt x="1029563" y="37641"/>
                    <a:pt x="1023548" y="33685"/>
                    <a:pt x="1017664" y="34706"/>
                  </a:cubicBezTo>
                  <a:lnTo>
                    <a:pt x="1020802" y="29730"/>
                  </a:lnTo>
                  <a:cubicBezTo>
                    <a:pt x="1020933" y="33047"/>
                    <a:pt x="1032701" y="32537"/>
                    <a:pt x="1034008" y="32920"/>
                  </a:cubicBezTo>
                  <a:cubicBezTo>
                    <a:pt x="1036100" y="37513"/>
                    <a:pt x="1031524" y="35599"/>
                    <a:pt x="1026948" y="38661"/>
                  </a:cubicBezTo>
                  <a:close/>
                  <a:moveTo>
                    <a:pt x="752624" y="38661"/>
                  </a:moveTo>
                  <a:cubicBezTo>
                    <a:pt x="750532" y="32409"/>
                    <a:pt x="735495" y="36109"/>
                    <a:pt x="732096" y="34578"/>
                  </a:cubicBezTo>
                  <a:cubicBezTo>
                    <a:pt x="739941" y="33175"/>
                    <a:pt x="757724" y="31771"/>
                    <a:pt x="752624" y="38661"/>
                  </a:cubicBezTo>
                  <a:close/>
                  <a:moveTo>
                    <a:pt x="726604" y="41213"/>
                  </a:moveTo>
                  <a:cubicBezTo>
                    <a:pt x="722551" y="41213"/>
                    <a:pt x="721374" y="41724"/>
                    <a:pt x="721766" y="38534"/>
                  </a:cubicBezTo>
                  <a:cubicBezTo>
                    <a:pt x="719805" y="37258"/>
                    <a:pt x="716536" y="38916"/>
                    <a:pt x="714575" y="37641"/>
                  </a:cubicBezTo>
                  <a:cubicBezTo>
                    <a:pt x="722551" y="34833"/>
                    <a:pt x="722028" y="39937"/>
                    <a:pt x="726735" y="41213"/>
                  </a:cubicBezTo>
                  <a:cubicBezTo>
                    <a:pt x="727781" y="41213"/>
                    <a:pt x="729088" y="41213"/>
                    <a:pt x="730527" y="41468"/>
                  </a:cubicBezTo>
                  <a:cubicBezTo>
                    <a:pt x="728827" y="41724"/>
                    <a:pt x="727650" y="41468"/>
                    <a:pt x="726735" y="41213"/>
                  </a:cubicBezTo>
                  <a:close/>
                  <a:moveTo>
                    <a:pt x="886909" y="41596"/>
                  </a:moveTo>
                  <a:lnTo>
                    <a:pt x="892401" y="46189"/>
                  </a:lnTo>
                  <a:lnTo>
                    <a:pt x="900900" y="45807"/>
                  </a:lnTo>
                  <a:lnTo>
                    <a:pt x="886909" y="41596"/>
                  </a:lnTo>
                  <a:close/>
                  <a:moveTo>
                    <a:pt x="978568" y="49762"/>
                  </a:moveTo>
                  <a:cubicBezTo>
                    <a:pt x="977915" y="47083"/>
                    <a:pt x="987721" y="47083"/>
                    <a:pt x="989683" y="48359"/>
                  </a:cubicBezTo>
                  <a:cubicBezTo>
                    <a:pt x="989029" y="44913"/>
                    <a:pt x="982491" y="45296"/>
                    <a:pt x="977261" y="44913"/>
                  </a:cubicBezTo>
                  <a:cubicBezTo>
                    <a:pt x="976607" y="44658"/>
                    <a:pt x="975430" y="44403"/>
                    <a:pt x="973861" y="44403"/>
                  </a:cubicBezTo>
                  <a:cubicBezTo>
                    <a:pt x="974907" y="44658"/>
                    <a:pt x="975953" y="44786"/>
                    <a:pt x="977261" y="44913"/>
                  </a:cubicBezTo>
                  <a:cubicBezTo>
                    <a:pt x="979222" y="45679"/>
                    <a:pt x="977784" y="47465"/>
                    <a:pt x="977784" y="48741"/>
                  </a:cubicBezTo>
                  <a:lnTo>
                    <a:pt x="975169" y="49762"/>
                  </a:lnTo>
                  <a:lnTo>
                    <a:pt x="982360" y="50655"/>
                  </a:lnTo>
                  <a:lnTo>
                    <a:pt x="978438" y="49634"/>
                  </a:lnTo>
                  <a:close/>
                  <a:moveTo>
                    <a:pt x="1139789" y="53462"/>
                  </a:moveTo>
                  <a:cubicBezTo>
                    <a:pt x="1145673" y="50783"/>
                    <a:pt x="1146327" y="51804"/>
                    <a:pt x="1150249" y="52697"/>
                  </a:cubicBezTo>
                  <a:cubicBezTo>
                    <a:pt x="1148942" y="53973"/>
                    <a:pt x="1143712" y="54355"/>
                    <a:pt x="1139789" y="53462"/>
                  </a:cubicBezTo>
                  <a:close/>
                  <a:moveTo>
                    <a:pt x="929928" y="52697"/>
                  </a:moveTo>
                  <a:cubicBezTo>
                    <a:pt x="939734" y="50910"/>
                    <a:pt x="925220" y="47465"/>
                    <a:pt x="931627" y="45679"/>
                  </a:cubicBezTo>
                  <a:lnTo>
                    <a:pt x="926528" y="46062"/>
                  </a:lnTo>
                  <a:cubicBezTo>
                    <a:pt x="934896" y="42362"/>
                    <a:pt x="932543" y="50017"/>
                    <a:pt x="938427" y="48996"/>
                  </a:cubicBezTo>
                  <a:lnTo>
                    <a:pt x="934504" y="49634"/>
                  </a:lnTo>
                  <a:cubicBezTo>
                    <a:pt x="931366" y="52952"/>
                    <a:pt x="940519" y="51931"/>
                    <a:pt x="941303" y="54611"/>
                  </a:cubicBezTo>
                  <a:cubicBezTo>
                    <a:pt x="936727" y="56014"/>
                    <a:pt x="926136" y="53462"/>
                    <a:pt x="930058" y="52697"/>
                  </a:cubicBezTo>
                  <a:close/>
                  <a:moveTo>
                    <a:pt x="1149072" y="55631"/>
                  </a:moveTo>
                  <a:cubicBezTo>
                    <a:pt x="1158879" y="52186"/>
                    <a:pt x="1157179" y="59204"/>
                    <a:pt x="1163063" y="59842"/>
                  </a:cubicBezTo>
                  <a:cubicBezTo>
                    <a:pt x="1155349" y="62904"/>
                    <a:pt x="1156395" y="56525"/>
                    <a:pt x="1149072" y="55631"/>
                  </a:cubicBezTo>
                  <a:close/>
                  <a:moveTo>
                    <a:pt x="992036" y="62777"/>
                  </a:moveTo>
                  <a:lnTo>
                    <a:pt x="991382" y="63415"/>
                  </a:lnTo>
                  <a:lnTo>
                    <a:pt x="999358" y="65329"/>
                  </a:lnTo>
                  <a:lnTo>
                    <a:pt x="1000012" y="64691"/>
                  </a:lnTo>
                  <a:lnTo>
                    <a:pt x="992036" y="62777"/>
                  </a:ln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g2b8c484956b_2_154"/>
            <p:cNvSpPr/>
            <p:nvPr/>
          </p:nvSpPr>
          <p:spPr>
            <a:xfrm>
              <a:off x="11726057" y="6570870"/>
              <a:ext cx="5360" cy="434"/>
            </a:xfrm>
            <a:custGeom>
              <a:avLst/>
              <a:gdLst/>
              <a:ahLst/>
              <a:cxnLst/>
              <a:rect l="l" t="t" r="r" b="b"/>
              <a:pathLst>
                <a:path w="5360" h="434" extrusionOk="0">
                  <a:moveTo>
                    <a:pt x="0" y="287"/>
                  </a:moveTo>
                  <a:cubicBezTo>
                    <a:pt x="2354" y="-96"/>
                    <a:pt x="4053" y="-96"/>
                    <a:pt x="5361" y="287"/>
                  </a:cubicBezTo>
                  <a:cubicBezTo>
                    <a:pt x="3661" y="415"/>
                    <a:pt x="1961" y="542"/>
                    <a:pt x="0" y="287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g2b8c484956b_2_154"/>
            <p:cNvSpPr/>
            <p:nvPr/>
          </p:nvSpPr>
          <p:spPr>
            <a:xfrm>
              <a:off x="11265147" y="6567840"/>
              <a:ext cx="2222" cy="1658"/>
            </a:xfrm>
            <a:custGeom>
              <a:avLst/>
              <a:gdLst/>
              <a:ahLst/>
              <a:cxnLst/>
              <a:rect l="l" t="t" r="r" b="b"/>
              <a:pathLst>
                <a:path w="2222" h="1658" extrusionOk="0">
                  <a:moveTo>
                    <a:pt x="2223" y="0"/>
                  </a:moveTo>
                  <a:cubicBezTo>
                    <a:pt x="1961" y="893"/>
                    <a:pt x="1177" y="1404"/>
                    <a:pt x="0" y="1659"/>
                  </a:cubicBezTo>
                  <a:cubicBezTo>
                    <a:pt x="131" y="1148"/>
                    <a:pt x="654" y="638"/>
                    <a:pt x="2223" y="0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g2b8c484956b_2_154"/>
            <p:cNvSpPr/>
            <p:nvPr/>
          </p:nvSpPr>
          <p:spPr>
            <a:xfrm>
              <a:off x="11246972" y="6565288"/>
              <a:ext cx="1307" cy="382"/>
            </a:xfrm>
            <a:custGeom>
              <a:avLst/>
              <a:gdLst/>
              <a:ahLst/>
              <a:cxnLst/>
              <a:rect l="l" t="t" r="r" b="b"/>
              <a:pathLst>
                <a:path w="1307" h="382" extrusionOk="0">
                  <a:moveTo>
                    <a:pt x="1308" y="383"/>
                  </a:moveTo>
                  <a:lnTo>
                    <a:pt x="523" y="255"/>
                  </a:lnTo>
                  <a:lnTo>
                    <a:pt x="0" y="0"/>
                  </a:lnTo>
                  <a:lnTo>
                    <a:pt x="1308" y="383"/>
                  </a:ln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g2b8c484956b_2_154"/>
            <p:cNvSpPr/>
            <p:nvPr/>
          </p:nvSpPr>
          <p:spPr>
            <a:xfrm>
              <a:off x="10581745" y="6574967"/>
              <a:ext cx="8314" cy="2913"/>
            </a:xfrm>
            <a:custGeom>
              <a:avLst/>
              <a:gdLst/>
              <a:ahLst/>
              <a:cxnLst/>
              <a:rect l="l" t="t" r="r" b="b"/>
              <a:pathLst>
                <a:path w="8314" h="2913" extrusionOk="0">
                  <a:moveTo>
                    <a:pt x="1123" y="2059"/>
                  </a:moveTo>
                  <a:cubicBezTo>
                    <a:pt x="-2930" y="-2152"/>
                    <a:pt x="5046" y="1421"/>
                    <a:pt x="8315" y="1293"/>
                  </a:cubicBezTo>
                  <a:cubicBezTo>
                    <a:pt x="5046" y="1293"/>
                    <a:pt x="3738" y="4356"/>
                    <a:pt x="1123" y="2059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g2b8c484956b_2_154"/>
            <p:cNvSpPr/>
            <p:nvPr/>
          </p:nvSpPr>
          <p:spPr>
            <a:xfrm>
              <a:off x="10600651" y="6581598"/>
              <a:ext cx="8106" cy="2446"/>
            </a:xfrm>
            <a:custGeom>
              <a:avLst/>
              <a:gdLst/>
              <a:ahLst/>
              <a:cxnLst/>
              <a:rect l="l" t="t" r="r" b="b"/>
              <a:pathLst>
                <a:path w="8106" h="2446" extrusionOk="0">
                  <a:moveTo>
                    <a:pt x="8107" y="2446"/>
                  </a:moveTo>
                  <a:cubicBezTo>
                    <a:pt x="6145" y="1170"/>
                    <a:pt x="3400" y="277"/>
                    <a:pt x="0" y="22"/>
                  </a:cubicBezTo>
                  <a:cubicBezTo>
                    <a:pt x="2092" y="-106"/>
                    <a:pt x="4446" y="277"/>
                    <a:pt x="8107" y="2446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g2b8c484956b_2_154"/>
            <p:cNvSpPr/>
            <p:nvPr/>
          </p:nvSpPr>
          <p:spPr>
            <a:xfrm>
              <a:off x="10587576" y="6581416"/>
              <a:ext cx="12944" cy="1244"/>
            </a:xfrm>
            <a:custGeom>
              <a:avLst/>
              <a:gdLst/>
              <a:ahLst/>
              <a:cxnLst/>
              <a:rect l="l" t="t" r="r" b="b"/>
              <a:pathLst>
                <a:path w="12944" h="1244" extrusionOk="0">
                  <a:moveTo>
                    <a:pt x="0" y="841"/>
                  </a:moveTo>
                  <a:cubicBezTo>
                    <a:pt x="5099" y="-52"/>
                    <a:pt x="9414" y="-179"/>
                    <a:pt x="12945" y="203"/>
                  </a:cubicBezTo>
                  <a:cubicBezTo>
                    <a:pt x="9676" y="331"/>
                    <a:pt x="6799" y="1990"/>
                    <a:pt x="0" y="841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g2b8c484956b_2_154"/>
            <p:cNvSpPr/>
            <p:nvPr/>
          </p:nvSpPr>
          <p:spPr>
            <a:xfrm>
              <a:off x="10661714" y="6574730"/>
              <a:ext cx="16736" cy="8166"/>
            </a:xfrm>
            <a:custGeom>
              <a:avLst/>
              <a:gdLst/>
              <a:ahLst/>
              <a:cxnLst/>
              <a:rect l="l" t="t" r="r" b="b"/>
              <a:pathLst>
                <a:path w="16736" h="8166" extrusionOk="0">
                  <a:moveTo>
                    <a:pt x="16737" y="8166"/>
                  </a:moveTo>
                  <a:cubicBezTo>
                    <a:pt x="12683" y="5614"/>
                    <a:pt x="4838" y="6890"/>
                    <a:pt x="4838" y="6890"/>
                  </a:cubicBezTo>
                  <a:cubicBezTo>
                    <a:pt x="21836" y="4466"/>
                    <a:pt x="1438" y="1914"/>
                    <a:pt x="0" y="0"/>
                  </a:cubicBezTo>
                  <a:cubicBezTo>
                    <a:pt x="10591" y="893"/>
                    <a:pt x="10722" y="4211"/>
                    <a:pt x="16737" y="8166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g2b8c484956b_2_154"/>
            <p:cNvSpPr/>
            <p:nvPr/>
          </p:nvSpPr>
          <p:spPr>
            <a:xfrm>
              <a:off x="10696233" y="6584049"/>
              <a:ext cx="4707" cy="633"/>
            </a:xfrm>
            <a:custGeom>
              <a:avLst/>
              <a:gdLst/>
              <a:ahLst/>
              <a:cxnLst/>
              <a:rect l="l" t="t" r="r" b="b"/>
              <a:pathLst>
                <a:path w="4707" h="633" extrusionOk="0">
                  <a:moveTo>
                    <a:pt x="4707" y="123"/>
                  </a:moveTo>
                  <a:cubicBezTo>
                    <a:pt x="3007" y="123"/>
                    <a:pt x="1308" y="123"/>
                    <a:pt x="0" y="634"/>
                  </a:cubicBezTo>
                  <a:cubicBezTo>
                    <a:pt x="1700" y="-4"/>
                    <a:pt x="3138" y="-132"/>
                    <a:pt x="4707" y="123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g2b8c484956b_2_154"/>
            <p:cNvSpPr/>
            <p:nvPr/>
          </p:nvSpPr>
          <p:spPr>
            <a:xfrm>
              <a:off x="10701071" y="6581620"/>
              <a:ext cx="16998" cy="6434"/>
            </a:xfrm>
            <a:custGeom>
              <a:avLst/>
              <a:gdLst/>
              <a:ahLst/>
              <a:cxnLst/>
              <a:rect l="l" t="t" r="r" b="b"/>
              <a:pathLst>
                <a:path w="16998" h="6434" extrusionOk="0">
                  <a:moveTo>
                    <a:pt x="6276" y="0"/>
                  </a:moveTo>
                  <a:cubicBezTo>
                    <a:pt x="12160" y="638"/>
                    <a:pt x="14252" y="3573"/>
                    <a:pt x="16998" y="5869"/>
                  </a:cubicBezTo>
                  <a:cubicBezTo>
                    <a:pt x="9807" y="8038"/>
                    <a:pt x="5230" y="3317"/>
                    <a:pt x="0" y="2552"/>
                  </a:cubicBezTo>
                  <a:cubicBezTo>
                    <a:pt x="4184" y="2552"/>
                    <a:pt x="8238" y="2807"/>
                    <a:pt x="6276" y="0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g2b8c484956b_2_154"/>
            <p:cNvSpPr/>
            <p:nvPr/>
          </p:nvSpPr>
          <p:spPr>
            <a:xfrm>
              <a:off x="10884389" y="6565415"/>
              <a:ext cx="11104" cy="1913"/>
            </a:xfrm>
            <a:custGeom>
              <a:avLst/>
              <a:gdLst/>
              <a:ahLst/>
              <a:cxnLst/>
              <a:rect l="l" t="t" r="r" b="b"/>
              <a:pathLst>
                <a:path w="11104" h="1913" extrusionOk="0">
                  <a:moveTo>
                    <a:pt x="4707" y="1914"/>
                  </a:moveTo>
                  <a:cubicBezTo>
                    <a:pt x="3400" y="1659"/>
                    <a:pt x="131" y="1659"/>
                    <a:pt x="0" y="0"/>
                  </a:cubicBezTo>
                  <a:lnTo>
                    <a:pt x="9937" y="0"/>
                  </a:lnTo>
                  <a:cubicBezTo>
                    <a:pt x="13860" y="893"/>
                    <a:pt x="6799" y="1659"/>
                    <a:pt x="4838" y="1914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g2b8c484956b_2_154"/>
            <p:cNvSpPr/>
            <p:nvPr/>
          </p:nvSpPr>
          <p:spPr>
            <a:xfrm>
              <a:off x="10925446" y="6572181"/>
              <a:ext cx="7845" cy="5738"/>
            </a:xfrm>
            <a:custGeom>
              <a:avLst/>
              <a:gdLst/>
              <a:ahLst/>
              <a:cxnLst/>
              <a:rect l="l" t="t" r="r" b="b"/>
              <a:pathLst>
                <a:path w="7845" h="5738" extrusionOk="0">
                  <a:moveTo>
                    <a:pt x="131" y="3187"/>
                  </a:moveTo>
                  <a:cubicBezTo>
                    <a:pt x="7976" y="3442"/>
                    <a:pt x="3923" y="-769"/>
                    <a:pt x="7845" y="125"/>
                  </a:cubicBezTo>
                  <a:lnTo>
                    <a:pt x="7322" y="5739"/>
                  </a:lnTo>
                  <a:lnTo>
                    <a:pt x="0" y="3187"/>
                  </a:ln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g2b8c484956b_2_154"/>
            <p:cNvSpPr/>
            <p:nvPr/>
          </p:nvSpPr>
          <p:spPr>
            <a:xfrm>
              <a:off x="10918908" y="6603311"/>
              <a:ext cx="2615" cy="510"/>
            </a:xfrm>
            <a:custGeom>
              <a:avLst/>
              <a:gdLst/>
              <a:ahLst/>
              <a:cxnLst/>
              <a:rect l="l" t="t" r="r" b="b"/>
              <a:pathLst>
                <a:path w="2615" h="510" extrusionOk="0">
                  <a:moveTo>
                    <a:pt x="2223" y="510"/>
                  </a:moveTo>
                  <a:lnTo>
                    <a:pt x="0" y="0"/>
                  </a:lnTo>
                  <a:lnTo>
                    <a:pt x="2615" y="128"/>
                  </a:lnTo>
                  <a:lnTo>
                    <a:pt x="2223" y="510"/>
                  </a:ln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g2b8c484956b_2_154"/>
            <p:cNvSpPr/>
            <p:nvPr/>
          </p:nvSpPr>
          <p:spPr>
            <a:xfrm>
              <a:off x="10958004" y="6563501"/>
              <a:ext cx="6084" cy="6261"/>
            </a:xfrm>
            <a:custGeom>
              <a:avLst/>
              <a:gdLst/>
              <a:ahLst/>
              <a:cxnLst/>
              <a:rect l="l" t="t" r="r" b="b"/>
              <a:pathLst>
                <a:path w="6084" h="6261" extrusionOk="0">
                  <a:moveTo>
                    <a:pt x="5492" y="6252"/>
                  </a:moveTo>
                  <a:lnTo>
                    <a:pt x="0" y="0"/>
                  </a:lnTo>
                  <a:cubicBezTo>
                    <a:pt x="6668" y="1659"/>
                    <a:pt x="6668" y="6507"/>
                    <a:pt x="5492" y="6252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g2b8c484956b_2_154"/>
            <p:cNvSpPr/>
            <p:nvPr/>
          </p:nvSpPr>
          <p:spPr>
            <a:xfrm>
              <a:off x="10988993" y="6563629"/>
              <a:ext cx="14513" cy="1913"/>
            </a:xfrm>
            <a:custGeom>
              <a:avLst/>
              <a:gdLst/>
              <a:ahLst/>
              <a:cxnLst/>
              <a:rect l="l" t="t" r="r" b="b"/>
              <a:pathLst>
                <a:path w="14513" h="1913" extrusionOk="0">
                  <a:moveTo>
                    <a:pt x="4707" y="1914"/>
                  </a:moveTo>
                  <a:lnTo>
                    <a:pt x="0" y="0"/>
                  </a:lnTo>
                  <a:lnTo>
                    <a:pt x="14514" y="1914"/>
                  </a:lnTo>
                  <a:lnTo>
                    <a:pt x="4707" y="1914"/>
                  </a:ln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g2b8c484956b_2_154"/>
            <p:cNvSpPr/>
            <p:nvPr/>
          </p:nvSpPr>
          <p:spPr>
            <a:xfrm>
              <a:off x="11029919" y="6567329"/>
              <a:ext cx="11244" cy="1531"/>
            </a:xfrm>
            <a:custGeom>
              <a:avLst/>
              <a:gdLst/>
              <a:ahLst/>
              <a:cxnLst/>
              <a:rect l="l" t="t" r="r" b="b"/>
              <a:pathLst>
                <a:path w="11244" h="1531" extrusionOk="0">
                  <a:moveTo>
                    <a:pt x="0" y="1276"/>
                  </a:moveTo>
                  <a:lnTo>
                    <a:pt x="1308" y="0"/>
                  </a:lnTo>
                  <a:lnTo>
                    <a:pt x="11245" y="1531"/>
                  </a:lnTo>
                  <a:lnTo>
                    <a:pt x="0" y="1276"/>
                  </a:ln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g2b8c484956b_2_154"/>
            <p:cNvSpPr/>
            <p:nvPr/>
          </p:nvSpPr>
          <p:spPr>
            <a:xfrm>
              <a:off x="11405839" y="6573837"/>
              <a:ext cx="19067" cy="4465"/>
            </a:xfrm>
            <a:custGeom>
              <a:avLst/>
              <a:gdLst/>
              <a:ahLst/>
              <a:cxnLst/>
              <a:rect l="l" t="t" r="r" b="b"/>
              <a:pathLst>
                <a:path w="19067" h="4465" extrusionOk="0">
                  <a:moveTo>
                    <a:pt x="18959" y="0"/>
                  </a:moveTo>
                  <a:cubicBezTo>
                    <a:pt x="20528" y="5231"/>
                    <a:pt x="4576" y="3062"/>
                    <a:pt x="0" y="4466"/>
                  </a:cubicBezTo>
                  <a:cubicBezTo>
                    <a:pt x="3138" y="-2169"/>
                    <a:pt x="12683" y="6635"/>
                    <a:pt x="18959" y="0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g2b8c484956b_2_154"/>
            <p:cNvSpPr/>
            <p:nvPr/>
          </p:nvSpPr>
          <p:spPr>
            <a:xfrm>
              <a:off x="11697029" y="6571563"/>
              <a:ext cx="15167" cy="2018"/>
            </a:xfrm>
            <a:custGeom>
              <a:avLst/>
              <a:gdLst/>
              <a:ahLst/>
              <a:cxnLst/>
              <a:rect l="l" t="t" r="r" b="b"/>
              <a:pathLst>
                <a:path w="15167" h="2018" extrusionOk="0">
                  <a:moveTo>
                    <a:pt x="15168" y="2018"/>
                  </a:moveTo>
                  <a:lnTo>
                    <a:pt x="0" y="870"/>
                  </a:lnTo>
                  <a:cubicBezTo>
                    <a:pt x="11768" y="-1172"/>
                    <a:pt x="3269" y="870"/>
                    <a:pt x="15168" y="2018"/>
                  </a:cubicBezTo>
                  <a:close/>
                </a:path>
              </a:pathLst>
            </a:custGeom>
            <a:solidFill>
              <a:srgbClr val="F1882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71" name="Google Shape;271;g2b8c484956b_2_154"/>
          <p:cNvPicPr preferRelativeResize="0"/>
          <p:nvPr/>
        </p:nvPicPr>
        <p:blipFill rotWithShape="1">
          <a:blip r:embed="rId2">
            <a:alphaModFix/>
          </a:blip>
          <a:srcRect t="835" b="826"/>
          <a:stretch/>
        </p:blipFill>
        <p:spPr>
          <a:xfrm>
            <a:off x="266513" y="593803"/>
            <a:ext cx="3241870" cy="2966918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g2b8c484956b_2_154"/>
          <p:cNvSpPr txBox="1">
            <a:spLocks noGrp="1"/>
          </p:cNvSpPr>
          <p:nvPr>
            <p:ph type="subTitle" idx="1"/>
          </p:nvPr>
        </p:nvSpPr>
        <p:spPr>
          <a:xfrm>
            <a:off x="5049000" y="3294000"/>
            <a:ext cx="3739800" cy="3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chivo SemiBold"/>
              <a:buNone/>
              <a:defRPr sz="1800" i="0">
                <a:solidFill>
                  <a:schemeClr val="lt1"/>
                </a:solidFill>
                <a:latin typeface="Archivo SemiBold"/>
                <a:ea typeface="Archivo SemiBold"/>
                <a:cs typeface="Archivo SemiBold"/>
                <a:sym typeface="Archivo SemiBold"/>
              </a:defRPr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Font typeface="Archivo SemiBold"/>
              <a:buNone/>
              <a:defRPr sz="1500">
                <a:latin typeface="Archivo SemiBold"/>
                <a:ea typeface="Archivo SemiBold"/>
                <a:cs typeface="Archivo SemiBold"/>
                <a:sym typeface="Archivo SemiBold"/>
              </a:defRPr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Archivo SemiBold"/>
              <a:buNone/>
              <a:defRPr sz="1400">
                <a:latin typeface="Archivo SemiBold"/>
                <a:ea typeface="Archivo SemiBold"/>
                <a:cs typeface="Archivo SemiBold"/>
                <a:sym typeface="Archivo SemiBold"/>
              </a:defRPr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Font typeface="Archivo SemiBold"/>
              <a:buNone/>
              <a:defRPr sz="1200">
                <a:latin typeface="Archivo SemiBold"/>
                <a:ea typeface="Archivo SemiBold"/>
                <a:cs typeface="Archivo SemiBold"/>
                <a:sym typeface="Archivo SemiBold"/>
              </a:defRPr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Font typeface="Archivo SemiBold"/>
              <a:buNone/>
              <a:defRPr sz="1200">
                <a:latin typeface="Archivo SemiBold"/>
                <a:ea typeface="Archivo SemiBold"/>
                <a:cs typeface="Archivo SemiBold"/>
                <a:sym typeface="Archivo SemiBold"/>
              </a:defRPr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chivo SemiBold"/>
              <a:buNone/>
              <a:defRPr sz="1200">
                <a:latin typeface="Archivo SemiBold"/>
                <a:ea typeface="Archivo SemiBold"/>
                <a:cs typeface="Archivo SemiBold"/>
                <a:sym typeface="Archivo SemiBold"/>
              </a:defRPr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chivo SemiBold"/>
              <a:buNone/>
              <a:defRPr sz="1200">
                <a:latin typeface="Archivo SemiBold"/>
                <a:ea typeface="Archivo SemiBold"/>
                <a:cs typeface="Archivo SemiBold"/>
                <a:sym typeface="Archivo SemiBold"/>
              </a:defRPr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chivo SemiBold"/>
              <a:buNone/>
              <a:defRPr sz="1200">
                <a:latin typeface="Archivo SemiBold"/>
                <a:ea typeface="Archivo SemiBold"/>
                <a:cs typeface="Archivo SemiBold"/>
                <a:sym typeface="Archivo SemiBold"/>
              </a:defRPr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chivo SemiBold"/>
              <a:buNone/>
              <a:defRPr sz="1200">
                <a:latin typeface="Archivo SemiBold"/>
                <a:ea typeface="Archivo SemiBold"/>
                <a:cs typeface="Archivo SemiBold"/>
                <a:sym typeface="Archivo SemiBold"/>
              </a:defRPr>
            </a:lvl9pPr>
          </a:lstStyle>
          <a:p>
            <a:endParaRPr/>
          </a:p>
        </p:txBody>
      </p:sp>
      <p:cxnSp>
        <p:nvCxnSpPr>
          <p:cNvPr id="273" name="Google Shape;273;g2b8c484956b_2_154"/>
          <p:cNvCxnSpPr/>
          <p:nvPr/>
        </p:nvCxnSpPr>
        <p:spPr>
          <a:xfrm>
            <a:off x="5049000" y="3843994"/>
            <a:ext cx="621000" cy="0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250825" y="86916"/>
            <a:ext cx="8569200" cy="3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5AB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5AB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5AB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5AB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5AB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5AB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5AB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5AB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250825" y="573881"/>
            <a:ext cx="8569200" cy="41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spcBef>
                <a:spcPts val="40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Noto Sans Symbols"/>
              <a:buChar char="▪"/>
              <a:defRPr sz="20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rgbClr val="0070C0"/>
              </a:buClr>
              <a:buSzPts val="1600"/>
              <a:buFont typeface="Arial"/>
              <a:buChar char="-"/>
              <a:defRPr sz="16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0070C0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0070C0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2" name="Google Shape;12;p2"/>
          <p:cNvCxnSpPr/>
          <p:nvPr/>
        </p:nvCxnSpPr>
        <p:spPr>
          <a:xfrm>
            <a:off x="250825" y="519113"/>
            <a:ext cx="8712300" cy="0"/>
          </a:xfrm>
          <a:prstGeom prst="straightConnector1">
            <a:avLst/>
          </a:prstGeom>
          <a:noFill/>
          <a:ln w="25400" cap="flat" cmpd="sng">
            <a:solidFill>
              <a:srgbClr val="006FB4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" name="Google Shape;13;p2"/>
          <p:cNvCxnSpPr/>
          <p:nvPr/>
        </p:nvCxnSpPr>
        <p:spPr>
          <a:xfrm>
            <a:off x="250825" y="4731544"/>
            <a:ext cx="8712300" cy="0"/>
          </a:xfrm>
          <a:prstGeom prst="straightConnector1">
            <a:avLst/>
          </a:prstGeom>
          <a:noFill/>
          <a:ln w="25400" cap="flat" cmpd="sng">
            <a:solidFill>
              <a:srgbClr val="006FB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" name="Google Shape;14;p2"/>
          <p:cNvSpPr txBox="1"/>
          <p:nvPr/>
        </p:nvSpPr>
        <p:spPr>
          <a:xfrm>
            <a:off x="4067944" y="4858512"/>
            <a:ext cx="7200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900" b="0" i="0" u="none" strike="noStrike" cap="none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rPr>
              <a:t>‹N°›</a:t>
            </a:fld>
            <a:endParaRPr sz="900" b="0">
              <a:solidFill>
                <a:srgbClr val="0066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092280" y="4731990"/>
            <a:ext cx="1403747" cy="3905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" name="Google Shape;16;p2"/>
          <p:cNvCxnSpPr/>
          <p:nvPr/>
        </p:nvCxnSpPr>
        <p:spPr>
          <a:xfrm>
            <a:off x="250825" y="4731544"/>
            <a:ext cx="8712300" cy="0"/>
          </a:xfrm>
          <a:prstGeom prst="straightConnector1">
            <a:avLst/>
          </a:prstGeom>
          <a:noFill/>
          <a:ln w="25400" cap="flat" cmpd="sng">
            <a:solidFill>
              <a:srgbClr val="006FB4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7" name="Google Shape;17;p2" descr="G:\Logo_Galec\Logos_galec_couleur\Logos_galec_couleur\logos_galec_couleur_jpeg_300dpi\logo_Galec_300dpi.jpg"/>
          <p:cNvPicPr preferRelativeResize="0"/>
          <p:nvPr/>
        </p:nvPicPr>
        <p:blipFill rotWithShape="1">
          <a:blip r:embed="rId9">
            <a:alphaModFix/>
          </a:blip>
          <a:srcRect t="17236" b="10510"/>
          <a:stretch/>
        </p:blipFill>
        <p:spPr>
          <a:xfrm>
            <a:off x="298450" y="4789885"/>
            <a:ext cx="1320800" cy="2667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2b8c484956b_2_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chivo ExtraBold"/>
              <a:buNone/>
              <a:defRPr sz="2600" i="0" u="none" strike="noStrike" cap="none">
                <a:solidFill>
                  <a:schemeClr val="accent1"/>
                </a:solidFill>
                <a:latin typeface="Archivo ExtraBold"/>
                <a:ea typeface="Archivo ExtraBold"/>
                <a:cs typeface="Archivo ExtraBold"/>
                <a:sym typeface="Archivo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Font typeface="Archivo ExtraBold"/>
              <a:buNone/>
              <a:defRPr sz="1400">
                <a:latin typeface="Archivo ExtraBold"/>
                <a:ea typeface="Archivo ExtraBold"/>
                <a:cs typeface="Archivo ExtraBold"/>
                <a:sym typeface="Archivo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Font typeface="Archivo ExtraBold"/>
              <a:buNone/>
              <a:defRPr sz="1400">
                <a:latin typeface="Archivo ExtraBold"/>
                <a:ea typeface="Archivo ExtraBold"/>
                <a:cs typeface="Archivo ExtraBold"/>
                <a:sym typeface="Archivo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Font typeface="Archivo ExtraBold"/>
              <a:buNone/>
              <a:defRPr sz="1400">
                <a:latin typeface="Archivo ExtraBold"/>
                <a:ea typeface="Archivo ExtraBold"/>
                <a:cs typeface="Archivo ExtraBold"/>
                <a:sym typeface="Archivo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Font typeface="Archivo ExtraBold"/>
              <a:buNone/>
              <a:defRPr sz="1400">
                <a:latin typeface="Archivo ExtraBold"/>
                <a:ea typeface="Archivo ExtraBold"/>
                <a:cs typeface="Archivo ExtraBold"/>
                <a:sym typeface="Archivo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Font typeface="Archivo ExtraBold"/>
              <a:buNone/>
              <a:defRPr sz="1400">
                <a:latin typeface="Archivo ExtraBold"/>
                <a:ea typeface="Archivo ExtraBold"/>
                <a:cs typeface="Archivo ExtraBold"/>
                <a:sym typeface="Archivo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Font typeface="Archivo ExtraBold"/>
              <a:buNone/>
              <a:defRPr sz="1400">
                <a:latin typeface="Archivo ExtraBold"/>
                <a:ea typeface="Archivo ExtraBold"/>
                <a:cs typeface="Archivo ExtraBold"/>
                <a:sym typeface="Archivo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Font typeface="Archivo ExtraBold"/>
              <a:buNone/>
              <a:defRPr sz="1400">
                <a:latin typeface="Archivo ExtraBold"/>
                <a:ea typeface="Archivo ExtraBold"/>
                <a:cs typeface="Archivo ExtraBold"/>
                <a:sym typeface="Archivo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Font typeface="Archivo ExtraBold"/>
              <a:buNone/>
              <a:defRPr sz="1400">
                <a:latin typeface="Archivo ExtraBold"/>
                <a:ea typeface="Archivo ExtraBold"/>
                <a:cs typeface="Archivo ExtraBold"/>
                <a:sym typeface="Archivo ExtraBold"/>
              </a:defRPr>
            </a:lvl9pPr>
          </a:lstStyle>
          <a:p>
            <a:endParaRPr/>
          </a:p>
        </p:txBody>
      </p:sp>
      <p:sp>
        <p:nvSpPr>
          <p:cNvPr id="46" name="Google Shape;46;g2b8c484956b_2_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None/>
              <a:defRPr sz="110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⁃"/>
              <a:defRPr sz="9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g2b8c484956b_2_0"/>
          <p:cNvSpPr txBox="1">
            <a:spLocks noGrp="1"/>
          </p:cNvSpPr>
          <p:nvPr>
            <p:ph type="sldNum" idx="12"/>
          </p:nvPr>
        </p:nvSpPr>
        <p:spPr>
          <a:xfrm>
            <a:off x="354330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g2b8c484956b_2_69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37" name="Google Shape;737;g2b8c484956b_2_69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8" name="Google Shape;738;g2b8c484956b_2_69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g2b8c484956b_2_691"/>
          <p:cNvSpPr txBox="1">
            <a:spLocks noGrp="1"/>
          </p:cNvSpPr>
          <p:nvPr>
            <p:ph type="subTitle" idx="1"/>
          </p:nvPr>
        </p:nvSpPr>
        <p:spPr>
          <a:xfrm>
            <a:off x="5049000" y="3446400"/>
            <a:ext cx="3739800" cy="386100"/>
          </a:xfrm>
          <a:prstGeom prst="rect">
            <a:avLst/>
          </a:prstGeom>
        </p:spPr>
        <p:txBody>
          <a:bodyPr spcFirstLastPara="1" wrap="square" lIns="0" tIns="34275" rIns="68575" bIns="34275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fr-FR"/>
              <a:t>ESPACE CULTUREL</a:t>
            </a:r>
            <a:endParaRPr/>
          </a:p>
        </p:txBody>
      </p:sp>
      <p:sp>
        <p:nvSpPr>
          <p:cNvPr id="839" name="Google Shape;839;g2b8c484956b_2_691"/>
          <p:cNvSpPr txBox="1">
            <a:spLocks noGrp="1"/>
          </p:cNvSpPr>
          <p:nvPr>
            <p:ph type="ctrTitle"/>
          </p:nvPr>
        </p:nvSpPr>
        <p:spPr>
          <a:xfrm>
            <a:off x="4835725" y="2168625"/>
            <a:ext cx="4204500" cy="967200"/>
          </a:xfrm>
          <a:prstGeom prst="rect">
            <a:avLst/>
          </a:prstGeom>
        </p:spPr>
        <p:txBody>
          <a:bodyPr spcFirstLastPara="1" wrap="square" lIns="0" tIns="34275" rIns="68575" bIns="342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r-FR" sz="2720"/>
              <a:t>CAHIER DES CHARGES TOTEM</a:t>
            </a:r>
            <a:endParaRPr sz="2720">
              <a:solidFill>
                <a:schemeClr val="lt1"/>
              </a:solidFill>
            </a:endParaRPr>
          </a:p>
        </p:txBody>
      </p:sp>
      <p:sp>
        <p:nvSpPr>
          <p:cNvPr id="840" name="Google Shape;840;g2b8c484956b_2_691"/>
          <p:cNvSpPr txBox="1">
            <a:spLocks noGrp="1"/>
          </p:cNvSpPr>
          <p:nvPr>
            <p:ph type="subTitle" idx="1"/>
          </p:nvPr>
        </p:nvSpPr>
        <p:spPr>
          <a:xfrm>
            <a:off x="5353800" y="3979800"/>
            <a:ext cx="3739800" cy="386100"/>
          </a:xfrm>
          <a:prstGeom prst="rect">
            <a:avLst/>
          </a:prstGeom>
        </p:spPr>
        <p:txBody>
          <a:bodyPr spcFirstLastPara="1" wrap="square" lIns="0" tIns="34275" rIns="68575" bIns="34275" anchor="t" anchorCtr="0">
            <a:normAutofit/>
          </a:bodyPr>
          <a:lstStyle/>
          <a:p>
            <a:pPr marL="0" lvl="0" indent="0" algn="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fr-FR" sz="1600"/>
              <a:t>2024</a:t>
            </a:r>
            <a:endParaRPr sz="1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g2b8c484956b_2_797"/>
          <p:cNvSpPr txBox="1">
            <a:spLocks noGrp="1"/>
          </p:cNvSpPr>
          <p:nvPr>
            <p:ph type="title"/>
          </p:nvPr>
        </p:nvSpPr>
        <p:spPr>
          <a:xfrm>
            <a:off x="311000" y="142450"/>
            <a:ext cx="7555500" cy="49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rgbClr val="0070C0"/>
                </a:solidFill>
              </a:rPr>
              <a:t>TOTEM PRIORITÉS NOUVEAUTÉS</a:t>
            </a:r>
            <a:endParaRPr sz="1100" b="0">
              <a:solidFill>
                <a:srgbClr val="006EB7"/>
              </a:solidFill>
            </a:endParaRPr>
          </a:p>
        </p:txBody>
      </p:sp>
      <p:pic>
        <p:nvPicPr>
          <p:cNvPr id="846" name="Google Shape;846;g2b8c484956b_2_7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62625" y="889988"/>
            <a:ext cx="2276400" cy="39285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847" name="Google Shape;847;g2b8c484956b_2_797"/>
          <p:cNvCxnSpPr/>
          <p:nvPr/>
        </p:nvCxnSpPr>
        <p:spPr>
          <a:xfrm>
            <a:off x="1860750" y="4139325"/>
            <a:ext cx="1526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848" name="Google Shape;848;g2b8c484956b_2_797"/>
          <p:cNvCxnSpPr/>
          <p:nvPr/>
        </p:nvCxnSpPr>
        <p:spPr>
          <a:xfrm>
            <a:off x="3051448" y="889982"/>
            <a:ext cx="0" cy="3952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stealth" w="med" len="med"/>
            <a:tailEnd type="stealth" w="med" len="med"/>
          </a:ln>
        </p:spPr>
      </p:cxnSp>
      <p:sp>
        <p:nvSpPr>
          <p:cNvPr id="849" name="Google Shape;849;g2b8c484956b_2_797"/>
          <p:cNvSpPr txBox="1"/>
          <p:nvPr/>
        </p:nvSpPr>
        <p:spPr>
          <a:xfrm>
            <a:off x="2085146" y="2583175"/>
            <a:ext cx="9111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Hauteur totale  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156 cm</a:t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850" name="Google Shape;850;g2b8c484956b_2_797"/>
          <p:cNvCxnSpPr/>
          <p:nvPr/>
        </p:nvCxnSpPr>
        <p:spPr>
          <a:xfrm flipH="1">
            <a:off x="3165150" y="793850"/>
            <a:ext cx="2280900" cy="6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stealth" w="med" len="med"/>
            <a:tailEnd type="stealth" w="med" len="med"/>
          </a:ln>
        </p:spPr>
      </p:cxnSp>
      <p:sp>
        <p:nvSpPr>
          <p:cNvPr id="851" name="Google Shape;851;g2b8c484956b_2_797"/>
          <p:cNvSpPr txBox="1"/>
          <p:nvPr/>
        </p:nvSpPr>
        <p:spPr>
          <a:xfrm>
            <a:off x="3165150" y="563900"/>
            <a:ext cx="22764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Largeur totale 56 cm</a:t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52" name="Google Shape;852;g2b8c484956b_2_797"/>
          <p:cNvSpPr txBox="1"/>
          <p:nvPr/>
        </p:nvSpPr>
        <p:spPr>
          <a:xfrm>
            <a:off x="73477" y="3913519"/>
            <a:ext cx="2160900" cy="338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Logo (s) ou information (s) fournisseur à intégrer dans un bandeau de couleur</a:t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53" name="Google Shape;853;g2b8c484956b_2_797"/>
          <p:cNvSpPr txBox="1"/>
          <p:nvPr/>
        </p:nvSpPr>
        <p:spPr>
          <a:xfrm>
            <a:off x="5674775" y="4385825"/>
            <a:ext cx="2454600" cy="70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Hauteur 20 cm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Logos Espace Culturel + site </a:t>
            </a:r>
            <a:r>
              <a:rPr lang="fr-FR" sz="80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exclusivement</a:t>
            </a:r>
            <a:endParaRPr sz="800" b="1" u="sng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0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Aucune autre information ne doit figurer ici</a:t>
            </a:r>
            <a:endParaRPr sz="800" b="1" u="sng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854" name="Google Shape;854;g2b8c484956b_2_797"/>
          <p:cNvCxnSpPr/>
          <p:nvPr/>
        </p:nvCxnSpPr>
        <p:spPr>
          <a:xfrm flipH="1">
            <a:off x="5504275" y="4450625"/>
            <a:ext cx="9600" cy="432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stealth" w="med" len="med"/>
            <a:tailEnd type="stealth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E.Leclerc - SC Galec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Galec Slides Internes">
      <a:dk1>
        <a:srgbClr val="000000"/>
      </a:dk1>
      <a:lt1>
        <a:srgbClr val="FFFFFF"/>
      </a:lt1>
      <a:dk2>
        <a:srgbClr val="575756"/>
      </a:dk2>
      <a:lt2>
        <a:srgbClr val="DCDCDC"/>
      </a:lt2>
      <a:accent1>
        <a:srgbClr val="006EB7"/>
      </a:accent1>
      <a:accent2>
        <a:srgbClr val="F18824"/>
      </a:accent2>
      <a:accent3>
        <a:srgbClr val="E8E7E7"/>
      </a:accent3>
      <a:accent4>
        <a:srgbClr val="9BB3DE"/>
      </a:accent4>
      <a:accent5>
        <a:srgbClr val="FBC796"/>
      </a:accent5>
      <a:accent6>
        <a:srgbClr val="F3F3F3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</Words>
  <Application>Microsoft Office PowerPoint</Application>
  <PresentationFormat>Affichage à l'écran (16:9)</PresentationFormat>
  <Paragraphs>12</Paragraphs>
  <Slides>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2</vt:i4>
      </vt:variant>
    </vt:vector>
  </HeadingPairs>
  <TitlesOfParts>
    <vt:vector size="15" baseType="lpstr">
      <vt:lpstr>Calibri</vt:lpstr>
      <vt:lpstr>Roboto Medium</vt:lpstr>
      <vt:lpstr>Archivo ExtraBold</vt:lpstr>
      <vt:lpstr>Archivo SemiBold</vt:lpstr>
      <vt:lpstr>Poppins</vt:lpstr>
      <vt:lpstr>Noto Sans Symbols</vt:lpstr>
      <vt:lpstr>Century Gothic</vt:lpstr>
      <vt:lpstr>Open Sans</vt:lpstr>
      <vt:lpstr>Open Sans SemiBold</vt:lpstr>
      <vt:lpstr>Arial</vt:lpstr>
      <vt:lpstr>E.Leclerc - SC Galec</vt:lpstr>
      <vt:lpstr>Thème Office</vt:lpstr>
      <vt:lpstr>Simple Light</vt:lpstr>
      <vt:lpstr>CAHIER DES CHARGES TOTEM</vt:lpstr>
      <vt:lpstr>TOTEM PRIORITÉS NOUVEAUTÉS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Paul HERMAY</dc:creator>
  <cp:lastModifiedBy>Christèle Bégoc</cp:lastModifiedBy>
  <cp:revision>1</cp:revision>
  <dcterms:created xsi:type="dcterms:W3CDTF">2012-10-23T08:59:20Z</dcterms:created>
  <dcterms:modified xsi:type="dcterms:W3CDTF">2025-11-26T16:41:47Z</dcterms:modified>
</cp:coreProperties>
</file>